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256" r:id="rId3"/>
    <p:sldId id="257" r:id="rId4"/>
    <p:sldId id="264" r:id="rId5"/>
    <p:sldId id="266" r:id="rId6"/>
    <p:sldId id="269" r:id="rId7"/>
    <p:sldId id="270" r:id="rId8"/>
    <p:sldId id="27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040"/>
    <a:srgbClr val="CFCFCF"/>
    <a:srgbClr val="FF99FF"/>
    <a:srgbClr val="CCB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3" autoAdjust="0"/>
    <p:restoredTop sz="95846"/>
  </p:normalViewPr>
  <p:slideViewPr>
    <p:cSldViewPr snapToGrid="0">
      <p:cViewPr varScale="1">
        <p:scale>
          <a:sx n="78" d="100"/>
          <a:sy n="78" d="100"/>
        </p:scale>
        <p:origin x="83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os Fearn [tof7]" userId="12f01902-4286-4dfd-8e90-f394f56392d2" providerId="ADAL" clId="{38713538-DCC2-4B97-82DC-7D2A496D02D0}"/>
    <pc:docChg chg="undo custSel modSld">
      <pc:chgData name="Tomos Fearn [tof7]" userId="12f01902-4286-4dfd-8e90-f394f56392d2" providerId="ADAL" clId="{38713538-DCC2-4B97-82DC-7D2A496D02D0}" dt="2022-01-19T01:21:37.580" v="2805" actId="20577"/>
      <pc:docMkLst>
        <pc:docMk/>
      </pc:docMkLst>
      <pc:sldChg chg="modSp mod">
        <pc:chgData name="Tomos Fearn [tof7]" userId="12f01902-4286-4dfd-8e90-f394f56392d2" providerId="ADAL" clId="{38713538-DCC2-4B97-82DC-7D2A496D02D0}" dt="2022-01-18T16:33:42.289" v="19" actId="122"/>
        <pc:sldMkLst>
          <pc:docMk/>
          <pc:sldMk cId="638431711" sldId="256"/>
        </pc:sldMkLst>
        <pc:graphicFrameChg chg="modGraphic">
          <ac:chgData name="Tomos Fearn [tof7]" userId="12f01902-4286-4dfd-8e90-f394f56392d2" providerId="ADAL" clId="{38713538-DCC2-4B97-82DC-7D2A496D02D0}" dt="2022-01-18T16:33:42.289" v="19" actId="122"/>
          <ac:graphicFrameMkLst>
            <pc:docMk/>
            <pc:sldMk cId="638431711" sldId="256"/>
            <ac:graphicFrameMk id="8" creationId="{4D1F370C-5D81-2B4D-956A-23E4BF937CFF}"/>
          </ac:graphicFrameMkLst>
        </pc:graphicFrameChg>
      </pc:sldChg>
      <pc:sldChg chg="modSp mod">
        <pc:chgData name="Tomos Fearn [tof7]" userId="12f01902-4286-4dfd-8e90-f394f56392d2" providerId="ADAL" clId="{38713538-DCC2-4B97-82DC-7D2A496D02D0}" dt="2022-01-18T17:29:27.388" v="103" actId="20577"/>
        <pc:sldMkLst>
          <pc:docMk/>
          <pc:sldMk cId="2873581762" sldId="257"/>
        </pc:sldMkLst>
        <pc:spChg chg="mod">
          <ac:chgData name="Tomos Fearn [tof7]" userId="12f01902-4286-4dfd-8e90-f394f56392d2" providerId="ADAL" clId="{38713538-DCC2-4B97-82DC-7D2A496D02D0}" dt="2022-01-18T17:29:27.388" v="103" actId="20577"/>
          <ac:spMkLst>
            <pc:docMk/>
            <pc:sldMk cId="2873581762" sldId="257"/>
            <ac:spMk id="8" creationId="{4D19F345-459E-4B3F-80B9-BDACF33CC1FF}"/>
          </ac:spMkLst>
        </pc:spChg>
      </pc:sldChg>
      <pc:sldChg chg="modSp mod">
        <pc:chgData name="Tomos Fearn [tof7]" userId="12f01902-4286-4dfd-8e90-f394f56392d2" providerId="ADAL" clId="{38713538-DCC2-4B97-82DC-7D2A496D02D0}" dt="2022-01-19T01:17:30.628" v="2797" actId="20577"/>
        <pc:sldMkLst>
          <pc:docMk/>
          <pc:sldMk cId="286128897" sldId="262"/>
        </pc:sldMkLst>
        <pc:spChg chg="mod">
          <ac:chgData name="Tomos Fearn [tof7]" userId="12f01902-4286-4dfd-8e90-f394f56392d2" providerId="ADAL" clId="{38713538-DCC2-4B97-82DC-7D2A496D02D0}" dt="2022-01-19T01:17:30.628" v="2797" actId="20577"/>
          <ac:spMkLst>
            <pc:docMk/>
            <pc:sldMk cId="286128897" sldId="262"/>
            <ac:spMk id="8" creationId="{708026D4-B3C5-4955-9FCB-98CA714301E6}"/>
          </ac:spMkLst>
        </pc:spChg>
      </pc:sldChg>
      <pc:sldChg chg="addSp modSp mod">
        <pc:chgData name="Tomos Fearn [tof7]" userId="12f01902-4286-4dfd-8e90-f394f56392d2" providerId="ADAL" clId="{38713538-DCC2-4B97-82DC-7D2A496D02D0}" dt="2022-01-18T17:38:51.529" v="262" actId="14100"/>
        <pc:sldMkLst>
          <pc:docMk/>
          <pc:sldMk cId="3598076567" sldId="264"/>
        </pc:sldMkLst>
        <pc:picChg chg="add mod">
          <ac:chgData name="Tomos Fearn [tof7]" userId="12f01902-4286-4dfd-8e90-f394f56392d2" providerId="ADAL" clId="{38713538-DCC2-4B97-82DC-7D2A496D02D0}" dt="2022-01-18T17:38:51.529" v="262" actId="14100"/>
          <ac:picMkLst>
            <pc:docMk/>
            <pc:sldMk cId="3598076567" sldId="264"/>
            <ac:picMk id="3" creationId="{E989E690-FB9B-4B11-9A88-448E5C7642EB}"/>
          </ac:picMkLst>
        </pc:picChg>
      </pc:sldChg>
      <pc:sldChg chg="modSp mod">
        <pc:chgData name="Tomos Fearn [tof7]" userId="12f01902-4286-4dfd-8e90-f394f56392d2" providerId="ADAL" clId="{38713538-DCC2-4B97-82DC-7D2A496D02D0}" dt="2022-01-18T17:36:56.798" v="259" actId="1035"/>
        <pc:sldMkLst>
          <pc:docMk/>
          <pc:sldMk cId="2005931330" sldId="268"/>
        </pc:sldMkLst>
        <pc:spChg chg="mod">
          <ac:chgData name="Tomos Fearn [tof7]" userId="12f01902-4286-4dfd-8e90-f394f56392d2" providerId="ADAL" clId="{38713538-DCC2-4B97-82DC-7D2A496D02D0}" dt="2022-01-18T17:36:56.798" v="259" actId="1035"/>
          <ac:spMkLst>
            <pc:docMk/>
            <pc:sldMk cId="2005931330" sldId="268"/>
            <ac:spMk id="8" creationId="{4D19F345-459E-4B3F-80B9-BDACF33CC1FF}"/>
          </ac:spMkLst>
        </pc:spChg>
      </pc:sldChg>
      <pc:sldChg chg="modSp mod">
        <pc:chgData name="Tomos Fearn [tof7]" userId="12f01902-4286-4dfd-8e90-f394f56392d2" providerId="ADAL" clId="{38713538-DCC2-4B97-82DC-7D2A496D02D0}" dt="2022-01-19T01:20:39.280" v="2801" actId="20577"/>
        <pc:sldMkLst>
          <pc:docMk/>
          <pc:sldMk cId="1473603467" sldId="269"/>
        </pc:sldMkLst>
        <pc:spChg chg="mod">
          <ac:chgData name="Tomos Fearn [tof7]" userId="12f01902-4286-4dfd-8e90-f394f56392d2" providerId="ADAL" clId="{38713538-DCC2-4B97-82DC-7D2A496D02D0}" dt="2022-01-19T01:20:39.280" v="2801" actId="20577"/>
          <ac:spMkLst>
            <pc:docMk/>
            <pc:sldMk cId="1473603467" sldId="269"/>
            <ac:spMk id="2" creationId="{F5C61887-67C2-4F55-A510-5CEEE6FCD950}"/>
          </ac:spMkLst>
        </pc:spChg>
        <pc:spChg chg="mod">
          <ac:chgData name="Tomos Fearn [tof7]" userId="12f01902-4286-4dfd-8e90-f394f56392d2" providerId="ADAL" clId="{38713538-DCC2-4B97-82DC-7D2A496D02D0}" dt="2022-01-18T22:46:03.903" v="400" actId="20577"/>
          <ac:spMkLst>
            <pc:docMk/>
            <pc:sldMk cId="1473603467" sldId="269"/>
            <ac:spMk id="3" creationId="{8F3EB985-0065-4D21-AC5B-A06150EE379E}"/>
          </ac:spMkLst>
        </pc:spChg>
      </pc:sldChg>
      <pc:sldChg chg="modSp mod">
        <pc:chgData name="Tomos Fearn [tof7]" userId="12f01902-4286-4dfd-8e90-f394f56392d2" providerId="ADAL" clId="{38713538-DCC2-4B97-82DC-7D2A496D02D0}" dt="2022-01-19T01:21:37.580" v="2805" actId="20577"/>
        <pc:sldMkLst>
          <pc:docMk/>
          <pc:sldMk cId="2491861176" sldId="270"/>
        </pc:sldMkLst>
        <pc:spChg chg="mod">
          <ac:chgData name="Tomos Fearn [tof7]" userId="12f01902-4286-4dfd-8e90-f394f56392d2" providerId="ADAL" clId="{38713538-DCC2-4B97-82DC-7D2A496D02D0}" dt="2022-01-19T01:21:37.580" v="2805" actId="20577"/>
          <ac:spMkLst>
            <pc:docMk/>
            <pc:sldMk cId="2491861176" sldId="270"/>
            <ac:spMk id="2" creationId="{F5C61887-67C2-4F55-A510-5CEEE6FCD950}"/>
          </ac:spMkLst>
        </pc:spChg>
        <pc:spChg chg="mod">
          <ac:chgData name="Tomos Fearn [tof7]" userId="12f01902-4286-4dfd-8e90-f394f56392d2" providerId="ADAL" clId="{38713538-DCC2-4B97-82DC-7D2A496D02D0}" dt="2022-01-18T23:59:13.841" v="1228" actId="20577"/>
          <ac:spMkLst>
            <pc:docMk/>
            <pc:sldMk cId="2491861176" sldId="270"/>
            <ac:spMk id="3" creationId="{8F3EB985-0065-4D21-AC5B-A06150EE379E}"/>
          </ac:spMkLst>
        </pc:spChg>
      </pc:sldChg>
      <pc:sldChg chg="modSp mod">
        <pc:chgData name="Tomos Fearn [tof7]" userId="12f01902-4286-4dfd-8e90-f394f56392d2" providerId="ADAL" clId="{38713538-DCC2-4B97-82DC-7D2A496D02D0}" dt="2022-01-19T01:12:46.811" v="2700" actId="20577"/>
        <pc:sldMkLst>
          <pc:docMk/>
          <pc:sldMk cId="507177436" sldId="271"/>
        </pc:sldMkLst>
        <pc:spChg chg="mod">
          <ac:chgData name="Tomos Fearn [tof7]" userId="12f01902-4286-4dfd-8e90-f394f56392d2" providerId="ADAL" clId="{38713538-DCC2-4B97-82DC-7D2A496D02D0}" dt="2022-01-19T01:12:35.844" v="2699" actId="20577"/>
          <ac:spMkLst>
            <pc:docMk/>
            <pc:sldMk cId="507177436" sldId="271"/>
            <ac:spMk id="2" creationId="{F5C61887-67C2-4F55-A510-5CEEE6FCD950}"/>
          </ac:spMkLst>
        </pc:spChg>
        <pc:spChg chg="mod">
          <ac:chgData name="Tomos Fearn [tof7]" userId="12f01902-4286-4dfd-8e90-f394f56392d2" providerId="ADAL" clId="{38713538-DCC2-4B97-82DC-7D2A496D02D0}" dt="2022-01-19T01:12:46.811" v="2700" actId="20577"/>
          <ac:spMkLst>
            <pc:docMk/>
            <pc:sldMk cId="507177436" sldId="271"/>
            <ac:spMk id="3" creationId="{8F3EB985-0065-4D21-AC5B-A06150EE379E}"/>
          </ac:spMkLst>
        </pc:spChg>
      </pc:sldChg>
    </pc:docChg>
  </pc:docChgLst>
  <pc:docChgLst>
    <pc:chgData name="Tomos Fearn [tof7]" userId="12f01902-4286-4dfd-8e90-f394f56392d2" providerId="ADAL" clId="{2B2C797E-8FE0-40D8-A176-866B04DDE921}"/>
    <pc:docChg chg="delSld modSld delMainMaster">
      <pc:chgData name="Tomos Fearn [tof7]" userId="12f01902-4286-4dfd-8e90-f394f56392d2" providerId="ADAL" clId="{2B2C797E-8FE0-40D8-A176-866B04DDE921}" dt="2022-01-12T16:01:54.236" v="33" actId="47"/>
      <pc:docMkLst>
        <pc:docMk/>
      </pc:docMkLst>
      <pc:sldChg chg="modSp mod">
        <pc:chgData name="Tomos Fearn [tof7]" userId="12f01902-4286-4dfd-8e90-f394f56392d2" providerId="ADAL" clId="{2B2C797E-8FE0-40D8-A176-866B04DDE921}" dt="2022-01-11T17:57:56.939" v="24" actId="20577"/>
        <pc:sldMkLst>
          <pc:docMk/>
          <pc:sldMk cId="638431711" sldId="256"/>
        </pc:sldMkLst>
        <pc:graphicFrameChg chg="modGraphic">
          <ac:chgData name="Tomos Fearn [tof7]" userId="12f01902-4286-4dfd-8e90-f394f56392d2" providerId="ADAL" clId="{2B2C797E-8FE0-40D8-A176-866B04DDE921}" dt="2022-01-11T17:57:56.939" v="24" actId="20577"/>
          <ac:graphicFrameMkLst>
            <pc:docMk/>
            <pc:sldMk cId="638431711" sldId="256"/>
            <ac:graphicFrameMk id="8" creationId="{4D1F370C-5D81-2B4D-956A-23E4BF937CFF}"/>
          </ac:graphicFrameMkLst>
        </pc:graphicFrameChg>
      </pc:sldChg>
      <pc:sldChg chg="del">
        <pc:chgData name="Tomos Fearn [tof7]" userId="12f01902-4286-4dfd-8e90-f394f56392d2" providerId="ADAL" clId="{2B2C797E-8FE0-40D8-A176-866B04DDE921}" dt="2022-01-12T16:01:54.236" v="33" actId="47"/>
        <pc:sldMkLst>
          <pc:docMk/>
          <pc:sldMk cId="437559322" sldId="265"/>
        </pc:sldMkLst>
      </pc:sldChg>
      <pc:sldChg chg="modSp mod">
        <pc:chgData name="Tomos Fearn [tof7]" userId="12f01902-4286-4dfd-8e90-f394f56392d2" providerId="ADAL" clId="{2B2C797E-8FE0-40D8-A176-866B04DDE921}" dt="2022-01-11T18:00:34.135" v="32" actId="20577"/>
        <pc:sldMkLst>
          <pc:docMk/>
          <pc:sldMk cId="507177436" sldId="271"/>
        </pc:sldMkLst>
        <pc:spChg chg="mod">
          <ac:chgData name="Tomos Fearn [tof7]" userId="12f01902-4286-4dfd-8e90-f394f56392d2" providerId="ADAL" clId="{2B2C797E-8FE0-40D8-A176-866B04DDE921}" dt="2022-01-11T18:00:34.135" v="32" actId="20577"/>
          <ac:spMkLst>
            <pc:docMk/>
            <pc:sldMk cId="507177436" sldId="271"/>
            <ac:spMk id="2" creationId="{F5C61887-67C2-4F55-A510-5CEEE6FCD950}"/>
          </ac:spMkLst>
        </pc:spChg>
        <pc:spChg chg="mod">
          <ac:chgData name="Tomos Fearn [tof7]" userId="12f01902-4286-4dfd-8e90-f394f56392d2" providerId="ADAL" clId="{2B2C797E-8FE0-40D8-A176-866B04DDE921}" dt="2022-01-11T17:54:13.293" v="0" actId="207"/>
          <ac:spMkLst>
            <pc:docMk/>
            <pc:sldMk cId="507177436" sldId="271"/>
            <ac:spMk id="3" creationId="{8F3EB985-0065-4D21-AC5B-A06150EE379E}"/>
          </ac:spMkLst>
        </pc:spChg>
      </pc:sldChg>
      <pc:sldMasterChg chg="del delSldLayout">
        <pc:chgData name="Tomos Fearn [tof7]" userId="12f01902-4286-4dfd-8e90-f394f56392d2" providerId="ADAL" clId="{2B2C797E-8FE0-40D8-A176-866B04DDE921}" dt="2022-01-12T16:01:54.236" v="33" actId="47"/>
        <pc:sldMasterMkLst>
          <pc:docMk/>
          <pc:sldMasterMk cId="1706045733" sldId="2147483662"/>
        </pc:sldMasterMkLst>
        <pc:sldLayoutChg chg="del">
          <pc:chgData name="Tomos Fearn [tof7]" userId="12f01902-4286-4dfd-8e90-f394f56392d2" providerId="ADAL" clId="{2B2C797E-8FE0-40D8-A176-866B04DDE921}" dt="2022-01-12T16:01:54.236" v="33" actId="47"/>
          <pc:sldLayoutMkLst>
            <pc:docMk/>
            <pc:sldMasterMk cId="1706045733" sldId="2147483662"/>
            <pc:sldLayoutMk cId="1513276288" sldId="2147483649"/>
          </pc:sldLayoutMkLst>
        </pc:sldLayoutChg>
        <pc:sldLayoutChg chg="del">
          <pc:chgData name="Tomos Fearn [tof7]" userId="12f01902-4286-4dfd-8e90-f394f56392d2" providerId="ADAL" clId="{2B2C797E-8FE0-40D8-A176-866B04DDE921}" dt="2022-01-12T16:01:54.236" v="33" actId="47"/>
          <pc:sldLayoutMkLst>
            <pc:docMk/>
            <pc:sldMasterMk cId="1706045733" sldId="2147483662"/>
            <pc:sldLayoutMk cId="2171909406" sldId="2147483650"/>
          </pc:sldLayoutMkLst>
        </pc:sldLayoutChg>
        <pc:sldLayoutChg chg="del">
          <pc:chgData name="Tomos Fearn [tof7]" userId="12f01902-4286-4dfd-8e90-f394f56392d2" providerId="ADAL" clId="{2B2C797E-8FE0-40D8-A176-866B04DDE921}" dt="2022-01-12T16:01:54.236" v="33" actId="47"/>
          <pc:sldLayoutMkLst>
            <pc:docMk/>
            <pc:sldMasterMk cId="1706045733" sldId="2147483662"/>
            <pc:sldLayoutMk cId="2901256235" sldId="2147483651"/>
          </pc:sldLayoutMkLst>
        </pc:sldLayoutChg>
        <pc:sldLayoutChg chg="del">
          <pc:chgData name="Tomos Fearn [tof7]" userId="12f01902-4286-4dfd-8e90-f394f56392d2" providerId="ADAL" clId="{2B2C797E-8FE0-40D8-A176-866B04DDE921}" dt="2022-01-12T16:01:54.236" v="33" actId="47"/>
          <pc:sldLayoutMkLst>
            <pc:docMk/>
            <pc:sldMasterMk cId="1706045733" sldId="2147483662"/>
            <pc:sldLayoutMk cId="3471570396" sldId="2147483652"/>
          </pc:sldLayoutMkLst>
        </pc:sldLayoutChg>
        <pc:sldLayoutChg chg="del">
          <pc:chgData name="Tomos Fearn [tof7]" userId="12f01902-4286-4dfd-8e90-f394f56392d2" providerId="ADAL" clId="{2B2C797E-8FE0-40D8-A176-866B04DDE921}" dt="2022-01-12T16:01:54.236" v="33" actId="47"/>
          <pc:sldLayoutMkLst>
            <pc:docMk/>
            <pc:sldMasterMk cId="1706045733" sldId="2147483662"/>
            <pc:sldLayoutMk cId="4114833596" sldId="2147483653"/>
          </pc:sldLayoutMkLst>
        </pc:sldLayoutChg>
        <pc:sldLayoutChg chg="del">
          <pc:chgData name="Tomos Fearn [tof7]" userId="12f01902-4286-4dfd-8e90-f394f56392d2" providerId="ADAL" clId="{2B2C797E-8FE0-40D8-A176-866B04DDE921}" dt="2022-01-12T16:01:54.236" v="33" actId="47"/>
          <pc:sldLayoutMkLst>
            <pc:docMk/>
            <pc:sldMasterMk cId="1706045733" sldId="2147483662"/>
            <pc:sldLayoutMk cId="83102897" sldId="2147483654"/>
          </pc:sldLayoutMkLst>
        </pc:sldLayoutChg>
        <pc:sldLayoutChg chg="del">
          <pc:chgData name="Tomos Fearn [tof7]" userId="12f01902-4286-4dfd-8e90-f394f56392d2" providerId="ADAL" clId="{2B2C797E-8FE0-40D8-A176-866B04DDE921}" dt="2022-01-12T16:01:54.236" v="33" actId="47"/>
          <pc:sldLayoutMkLst>
            <pc:docMk/>
            <pc:sldMasterMk cId="1706045733" sldId="2147483662"/>
            <pc:sldLayoutMk cId="2041613796" sldId="2147483656"/>
          </pc:sldLayoutMkLst>
        </pc:sldLayoutChg>
        <pc:sldLayoutChg chg="del">
          <pc:chgData name="Tomos Fearn [tof7]" userId="12f01902-4286-4dfd-8e90-f394f56392d2" providerId="ADAL" clId="{2B2C797E-8FE0-40D8-A176-866B04DDE921}" dt="2022-01-12T16:01:54.236" v="33" actId="47"/>
          <pc:sldLayoutMkLst>
            <pc:docMk/>
            <pc:sldMasterMk cId="1706045733" sldId="2147483662"/>
            <pc:sldLayoutMk cId="3341750223" sldId="2147483657"/>
          </pc:sldLayoutMkLst>
        </pc:sldLayoutChg>
        <pc:sldLayoutChg chg="del">
          <pc:chgData name="Tomos Fearn [tof7]" userId="12f01902-4286-4dfd-8e90-f394f56392d2" providerId="ADAL" clId="{2B2C797E-8FE0-40D8-A176-866B04DDE921}" dt="2022-01-12T16:01:54.236" v="33" actId="47"/>
          <pc:sldLayoutMkLst>
            <pc:docMk/>
            <pc:sldMasterMk cId="1706045733" sldId="2147483662"/>
            <pc:sldLayoutMk cId="1500267820" sldId="2147483658"/>
          </pc:sldLayoutMkLst>
        </pc:sldLayoutChg>
        <pc:sldLayoutChg chg="del">
          <pc:chgData name="Tomos Fearn [tof7]" userId="12f01902-4286-4dfd-8e90-f394f56392d2" providerId="ADAL" clId="{2B2C797E-8FE0-40D8-A176-866B04DDE921}" dt="2022-01-12T16:01:54.236" v="33" actId="47"/>
          <pc:sldLayoutMkLst>
            <pc:docMk/>
            <pc:sldMasterMk cId="1706045733" sldId="2147483662"/>
            <pc:sldLayoutMk cId="956626619" sldId="2147483659"/>
          </pc:sldLayoutMkLst>
        </pc:sldLayoutChg>
        <pc:sldLayoutChg chg="del">
          <pc:chgData name="Tomos Fearn [tof7]" userId="12f01902-4286-4dfd-8e90-f394f56392d2" providerId="ADAL" clId="{2B2C797E-8FE0-40D8-A176-866B04DDE921}" dt="2022-01-12T16:01:54.236" v="33" actId="47"/>
          <pc:sldLayoutMkLst>
            <pc:docMk/>
            <pc:sldMasterMk cId="1706045733" sldId="2147483662"/>
            <pc:sldLayoutMk cId="4149839864" sldId="2147483663"/>
          </pc:sldLayoutMkLst>
        </pc:sldLayoutChg>
      </pc:sldMasterChg>
    </pc:docChg>
  </pc:docChgLst>
  <pc:docChgLst>
    <pc:chgData name="Patricia Shaw [phs] (Staff)" userId="dafa3f6a-a603-4426-a657-2b6554a4c94c" providerId="ADAL" clId="{DA12CAD7-F17B-504F-98EA-E0708936E9B9}"/>
    <pc:docChg chg="undo custSel modSld">
      <pc:chgData name="Patricia Shaw [phs] (Staff)" userId="dafa3f6a-a603-4426-a657-2b6554a4c94c" providerId="ADAL" clId="{DA12CAD7-F17B-504F-98EA-E0708936E9B9}" dt="2023-05-03T04:58:57.932" v="310" actId="20577"/>
      <pc:docMkLst>
        <pc:docMk/>
      </pc:docMkLst>
      <pc:sldChg chg="modSp mod">
        <pc:chgData name="Patricia Shaw [phs] (Staff)" userId="dafa3f6a-a603-4426-a657-2b6554a4c94c" providerId="ADAL" clId="{DA12CAD7-F17B-504F-98EA-E0708936E9B9}" dt="2023-05-03T04:53:56.035" v="99" actId="20577"/>
        <pc:sldMkLst>
          <pc:docMk/>
          <pc:sldMk cId="2873581762" sldId="257"/>
        </pc:sldMkLst>
        <pc:spChg chg="mod">
          <ac:chgData name="Patricia Shaw [phs] (Staff)" userId="dafa3f6a-a603-4426-a657-2b6554a4c94c" providerId="ADAL" clId="{DA12CAD7-F17B-504F-98EA-E0708936E9B9}" dt="2023-05-03T04:53:56.035" v="99" actId="20577"/>
          <ac:spMkLst>
            <pc:docMk/>
            <pc:sldMk cId="2873581762" sldId="257"/>
            <ac:spMk id="8" creationId="{4D19F345-459E-4B3F-80B9-BDACF33CC1FF}"/>
          </ac:spMkLst>
        </pc:spChg>
      </pc:sldChg>
      <pc:sldChg chg="modSp mod">
        <pc:chgData name="Patricia Shaw [phs] (Staff)" userId="dafa3f6a-a603-4426-a657-2b6554a4c94c" providerId="ADAL" clId="{DA12CAD7-F17B-504F-98EA-E0708936E9B9}" dt="2023-05-03T04:54:25.342" v="100"/>
        <pc:sldMkLst>
          <pc:docMk/>
          <pc:sldMk cId="3598076567" sldId="264"/>
        </pc:sldMkLst>
        <pc:spChg chg="mod">
          <ac:chgData name="Patricia Shaw [phs] (Staff)" userId="dafa3f6a-a603-4426-a657-2b6554a4c94c" providerId="ADAL" clId="{DA12CAD7-F17B-504F-98EA-E0708936E9B9}" dt="2023-05-03T04:54:25.342" v="100"/>
          <ac:spMkLst>
            <pc:docMk/>
            <pc:sldMk cId="3598076567" sldId="264"/>
            <ac:spMk id="8" creationId="{4D19F345-459E-4B3F-80B9-BDACF33CC1FF}"/>
          </ac:spMkLst>
        </pc:spChg>
      </pc:sldChg>
      <pc:sldChg chg="modSp mod">
        <pc:chgData name="Patricia Shaw [phs] (Staff)" userId="dafa3f6a-a603-4426-a657-2b6554a4c94c" providerId="ADAL" clId="{DA12CAD7-F17B-504F-98EA-E0708936E9B9}" dt="2023-05-03T04:56:45.255" v="176" actId="20577"/>
        <pc:sldMkLst>
          <pc:docMk/>
          <pc:sldMk cId="1473603467" sldId="269"/>
        </pc:sldMkLst>
        <pc:spChg chg="mod">
          <ac:chgData name="Patricia Shaw [phs] (Staff)" userId="dafa3f6a-a603-4426-a657-2b6554a4c94c" providerId="ADAL" clId="{DA12CAD7-F17B-504F-98EA-E0708936E9B9}" dt="2023-05-03T04:56:45.255" v="176" actId="20577"/>
          <ac:spMkLst>
            <pc:docMk/>
            <pc:sldMk cId="1473603467" sldId="269"/>
            <ac:spMk id="2" creationId="{F5C61887-67C2-4F55-A510-5CEEE6FCD950}"/>
          </ac:spMkLst>
        </pc:spChg>
        <pc:spChg chg="mod">
          <ac:chgData name="Patricia Shaw [phs] (Staff)" userId="dafa3f6a-a603-4426-a657-2b6554a4c94c" providerId="ADAL" clId="{DA12CAD7-F17B-504F-98EA-E0708936E9B9}" dt="2023-05-03T04:56:05.069" v="112" actId="20577"/>
          <ac:spMkLst>
            <pc:docMk/>
            <pc:sldMk cId="1473603467" sldId="269"/>
            <ac:spMk id="3" creationId="{8F3EB985-0065-4D21-AC5B-A06150EE379E}"/>
          </ac:spMkLst>
        </pc:spChg>
      </pc:sldChg>
      <pc:sldChg chg="modSp mod">
        <pc:chgData name="Patricia Shaw [phs] (Staff)" userId="dafa3f6a-a603-4426-a657-2b6554a4c94c" providerId="ADAL" clId="{DA12CAD7-F17B-504F-98EA-E0708936E9B9}" dt="2023-05-03T04:58:57.932" v="310" actId="20577"/>
        <pc:sldMkLst>
          <pc:docMk/>
          <pc:sldMk cId="2491861176" sldId="270"/>
        </pc:sldMkLst>
        <pc:spChg chg="mod">
          <ac:chgData name="Patricia Shaw [phs] (Staff)" userId="dafa3f6a-a603-4426-a657-2b6554a4c94c" providerId="ADAL" clId="{DA12CAD7-F17B-504F-98EA-E0708936E9B9}" dt="2023-05-03T04:58:57.932" v="310" actId="20577"/>
          <ac:spMkLst>
            <pc:docMk/>
            <pc:sldMk cId="2491861176" sldId="270"/>
            <ac:spMk id="2" creationId="{F5C61887-67C2-4F55-A510-5CEEE6FCD950}"/>
          </ac:spMkLst>
        </pc:spChg>
      </pc:sldChg>
    </pc:docChg>
  </pc:docChgLst>
  <pc:docChgLst>
    <pc:chgData name="Patricia Shaw [phs] (Staff)" userId="dafa3f6a-a603-4426-a657-2b6554a4c94c" providerId="ADAL" clId="{6500C889-646D-2B43-A2AA-60145B1806B3}"/>
    <pc:docChg chg="custSel modSld">
      <pc:chgData name="Patricia Shaw [phs] (Staff)" userId="dafa3f6a-a603-4426-a657-2b6554a4c94c" providerId="ADAL" clId="{6500C889-646D-2B43-A2AA-60145B1806B3}" dt="2023-05-03T05:03:11.911" v="234" actId="20577"/>
      <pc:docMkLst>
        <pc:docMk/>
      </pc:docMkLst>
      <pc:sldChg chg="modSp mod">
        <pc:chgData name="Patricia Shaw [phs] (Staff)" userId="dafa3f6a-a603-4426-a657-2b6554a4c94c" providerId="ADAL" clId="{6500C889-646D-2B43-A2AA-60145B1806B3}" dt="2023-05-03T05:03:11.911" v="234" actId="20577"/>
        <pc:sldMkLst>
          <pc:docMk/>
          <pc:sldMk cId="2873581762" sldId="257"/>
        </pc:sldMkLst>
        <pc:spChg chg="mod">
          <ac:chgData name="Patricia Shaw [phs] (Staff)" userId="dafa3f6a-a603-4426-a657-2b6554a4c94c" providerId="ADAL" clId="{6500C889-646D-2B43-A2AA-60145B1806B3}" dt="2023-05-03T05:03:11.911" v="234" actId="20577"/>
          <ac:spMkLst>
            <pc:docMk/>
            <pc:sldMk cId="2873581762" sldId="257"/>
            <ac:spMk id="8" creationId="{4D19F345-459E-4B3F-80B9-BDACF33CC1FF}"/>
          </ac:spMkLst>
        </pc:spChg>
      </pc:sldChg>
    </pc:docChg>
  </pc:docChgLst>
  <pc:docChgLst>
    <pc:chgData name="Patricia Shaw [phs] (Staff)" userId="dafa3f6a-a603-4426-a657-2b6554a4c94c" providerId="ADAL" clId="{ACEEE77D-F7E8-9D42-B94B-DA8210139447}"/>
    <pc:docChg chg="undo custSel addSld delSld modSld">
      <pc:chgData name="Patricia Shaw [phs] (Staff)" userId="dafa3f6a-a603-4426-a657-2b6554a4c94c" providerId="ADAL" clId="{ACEEE77D-F7E8-9D42-B94B-DA8210139447}" dt="2022-05-04T13:51:27.507" v="2532" actId="20577"/>
      <pc:docMkLst>
        <pc:docMk/>
      </pc:docMkLst>
      <pc:sldChg chg="modSp mod">
        <pc:chgData name="Patricia Shaw [phs] (Staff)" userId="dafa3f6a-a603-4426-a657-2b6554a4c94c" providerId="ADAL" clId="{ACEEE77D-F7E8-9D42-B94B-DA8210139447}" dt="2022-05-04T12:02:20.004" v="31" actId="20577"/>
        <pc:sldMkLst>
          <pc:docMk/>
          <pc:sldMk cId="638431711" sldId="256"/>
        </pc:sldMkLst>
        <pc:graphicFrameChg chg="modGraphic">
          <ac:chgData name="Patricia Shaw [phs] (Staff)" userId="dafa3f6a-a603-4426-a657-2b6554a4c94c" providerId="ADAL" clId="{ACEEE77D-F7E8-9D42-B94B-DA8210139447}" dt="2022-05-04T12:02:20.004" v="31" actId="20577"/>
          <ac:graphicFrameMkLst>
            <pc:docMk/>
            <pc:sldMk cId="638431711" sldId="256"/>
            <ac:graphicFrameMk id="8" creationId="{4D1F370C-5D81-2B4D-956A-23E4BF937CFF}"/>
          </ac:graphicFrameMkLst>
        </pc:graphicFrameChg>
      </pc:sldChg>
      <pc:sldChg chg="modSp mod">
        <pc:chgData name="Patricia Shaw [phs] (Staff)" userId="dafa3f6a-a603-4426-a657-2b6554a4c94c" providerId="ADAL" clId="{ACEEE77D-F7E8-9D42-B94B-DA8210139447}" dt="2022-05-04T12:03:54.848" v="200" actId="20577"/>
        <pc:sldMkLst>
          <pc:docMk/>
          <pc:sldMk cId="2873581762" sldId="257"/>
        </pc:sldMkLst>
        <pc:spChg chg="mod">
          <ac:chgData name="Patricia Shaw [phs] (Staff)" userId="dafa3f6a-a603-4426-a657-2b6554a4c94c" providerId="ADAL" clId="{ACEEE77D-F7E8-9D42-B94B-DA8210139447}" dt="2022-05-04T12:03:54.848" v="200" actId="20577"/>
          <ac:spMkLst>
            <pc:docMk/>
            <pc:sldMk cId="2873581762" sldId="257"/>
            <ac:spMk id="8" creationId="{4D19F345-459E-4B3F-80B9-BDACF33CC1FF}"/>
          </ac:spMkLst>
        </pc:spChg>
      </pc:sldChg>
      <pc:sldChg chg="modSp mod">
        <pc:chgData name="Patricia Shaw [phs] (Staff)" userId="dafa3f6a-a603-4426-a657-2b6554a4c94c" providerId="ADAL" clId="{ACEEE77D-F7E8-9D42-B94B-DA8210139447}" dt="2022-05-04T13:51:27.507" v="2532" actId="20577"/>
        <pc:sldMkLst>
          <pc:docMk/>
          <pc:sldMk cId="286128897" sldId="262"/>
        </pc:sldMkLst>
        <pc:spChg chg="mod">
          <ac:chgData name="Patricia Shaw [phs] (Staff)" userId="dafa3f6a-a603-4426-a657-2b6554a4c94c" providerId="ADAL" clId="{ACEEE77D-F7E8-9D42-B94B-DA8210139447}" dt="2022-05-04T13:51:27.507" v="2532" actId="20577"/>
          <ac:spMkLst>
            <pc:docMk/>
            <pc:sldMk cId="286128897" sldId="262"/>
            <ac:spMk id="8" creationId="{708026D4-B3C5-4955-9FCB-98CA714301E6}"/>
          </ac:spMkLst>
        </pc:spChg>
      </pc:sldChg>
      <pc:sldChg chg="modSp mod">
        <pc:chgData name="Patricia Shaw [phs] (Staff)" userId="dafa3f6a-a603-4426-a657-2b6554a4c94c" providerId="ADAL" clId="{ACEEE77D-F7E8-9D42-B94B-DA8210139447}" dt="2022-05-04T12:17:05.682" v="203" actId="1076"/>
        <pc:sldMkLst>
          <pc:docMk/>
          <pc:sldMk cId="3598076567" sldId="264"/>
        </pc:sldMkLst>
        <pc:picChg chg="mod modCrop">
          <ac:chgData name="Patricia Shaw [phs] (Staff)" userId="dafa3f6a-a603-4426-a657-2b6554a4c94c" providerId="ADAL" clId="{ACEEE77D-F7E8-9D42-B94B-DA8210139447}" dt="2022-05-04T12:17:05.682" v="203" actId="1076"/>
          <ac:picMkLst>
            <pc:docMk/>
            <pc:sldMk cId="3598076567" sldId="264"/>
            <ac:picMk id="3" creationId="{E989E690-FB9B-4B11-9A88-448E5C7642EB}"/>
          </ac:picMkLst>
        </pc:picChg>
      </pc:sldChg>
      <pc:sldChg chg="addSp delSp modSp mod">
        <pc:chgData name="Patricia Shaw [phs] (Staff)" userId="dafa3f6a-a603-4426-a657-2b6554a4c94c" providerId="ADAL" clId="{ACEEE77D-F7E8-9D42-B94B-DA8210139447}" dt="2022-05-04T13:42:58.765" v="2046" actId="6549"/>
        <pc:sldMkLst>
          <pc:docMk/>
          <pc:sldMk cId="3155859450" sldId="266"/>
        </pc:sldMkLst>
        <pc:spChg chg="del">
          <ac:chgData name="Patricia Shaw [phs] (Staff)" userId="dafa3f6a-a603-4426-a657-2b6554a4c94c" providerId="ADAL" clId="{ACEEE77D-F7E8-9D42-B94B-DA8210139447}" dt="2022-05-04T13:42:00.351" v="2027" actId="478"/>
          <ac:spMkLst>
            <pc:docMk/>
            <pc:sldMk cId="3155859450" sldId="266"/>
            <ac:spMk id="4" creationId="{95366E44-ACDB-4698-8606-F1B54E1437CA}"/>
          </ac:spMkLst>
        </pc:spChg>
        <pc:spChg chg="del">
          <ac:chgData name="Patricia Shaw [phs] (Staff)" userId="dafa3f6a-a603-4426-a657-2b6554a4c94c" providerId="ADAL" clId="{ACEEE77D-F7E8-9D42-B94B-DA8210139447}" dt="2022-05-04T13:42:02.056" v="2028" actId="478"/>
          <ac:spMkLst>
            <pc:docMk/>
            <pc:sldMk cId="3155859450" sldId="266"/>
            <ac:spMk id="5" creationId="{1355D525-D02D-4186-96A2-1E8CAA2C46BF}"/>
          </ac:spMkLst>
        </pc:spChg>
        <pc:spChg chg="mod">
          <ac:chgData name="Patricia Shaw [phs] (Staff)" userId="dafa3f6a-a603-4426-a657-2b6554a4c94c" providerId="ADAL" clId="{ACEEE77D-F7E8-9D42-B94B-DA8210139447}" dt="2022-05-04T13:42:58.765" v="2046" actId="6549"/>
          <ac:spMkLst>
            <pc:docMk/>
            <pc:sldMk cId="3155859450" sldId="266"/>
            <ac:spMk id="23" creationId="{E0A8E98B-FD16-40D0-BA45-F511F847D564}"/>
          </ac:spMkLst>
        </pc:spChg>
        <pc:spChg chg="mod">
          <ac:chgData name="Patricia Shaw [phs] (Staff)" userId="dafa3f6a-a603-4426-a657-2b6554a4c94c" providerId="ADAL" clId="{ACEEE77D-F7E8-9D42-B94B-DA8210139447}" dt="2022-05-04T13:42:19.911" v="2044" actId="1076"/>
          <ac:spMkLst>
            <pc:docMk/>
            <pc:sldMk cId="3155859450" sldId="266"/>
            <ac:spMk id="27" creationId="{8ED8C295-5DAD-40BB-B681-2DBEA3E9AFB3}"/>
          </ac:spMkLst>
        </pc:spChg>
        <pc:picChg chg="add mod">
          <ac:chgData name="Patricia Shaw [phs] (Staff)" userId="dafa3f6a-a603-4426-a657-2b6554a4c94c" providerId="ADAL" clId="{ACEEE77D-F7E8-9D42-B94B-DA8210139447}" dt="2022-05-04T13:41:32.855" v="2025" actId="1076"/>
          <ac:picMkLst>
            <pc:docMk/>
            <pc:sldMk cId="3155859450" sldId="266"/>
            <ac:picMk id="2" creationId="{7183E2A7-DAB9-A840-A514-5CBF09456969}"/>
          </ac:picMkLst>
        </pc:picChg>
        <pc:picChg chg="del">
          <ac:chgData name="Patricia Shaw [phs] (Staff)" userId="dafa3f6a-a603-4426-a657-2b6554a4c94c" providerId="ADAL" clId="{ACEEE77D-F7E8-9D42-B94B-DA8210139447}" dt="2022-05-04T12:54:08.694" v="805" actId="478"/>
          <ac:picMkLst>
            <pc:docMk/>
            <pc:sldMk cId="3155859450" sldId="266"/>
            <ac:picMk id="3" creationId="{AE5F10AF-862E-4423-9A34-8DDDF8835C13}"/>
          </ac:picMkLst>
        </pc:picChg>
        <pc:cxnChg chg="del mod">
          <ac:chgData name="Patricia Shaw [phs] (Staff)" userId="dafa3f6a-a603-4426-a657-2b6554a4c94c" providerId="ADAL" clId="{ACEEE77D-F7E8-9D42-B94B-DA8210139447}" dt="2022-05-04T13:42:22.797" v="2045" actId="478"/>
          <ac:cxnSpMkLst>
            <pc:docMk/>
            <pc:sldMk cId="3155859450" sldId="266"/>
            <ac:cxnSpMk id="25" creationId="{41DA291E-151B-468B-9A13-CFD2FE3E5204}"/>
          </ac:cxnSpMkLst>
        </pc:cxnChg>
      </pc:sldChg>
      <pc:sldChg chg="del">
        <pc:chgData name="Patricia Shaw [phs] (Staff)" userId="dafa3f6a-a603-4426-a657-2b6554a4c94c" providerId="ADAL" clId="{ACEEE77D-F7E8-9D42-B94B-DA8210139447}" dt="2022-05-04T13:43:29.909" v="2047" actId="2696"/>
        <pc:sldMkLst>
          <pc:docMk/>
          <pc:sldMk cId="2005931330" sldId="268"/>
        </pc:sldMkLst>
      </pc:sldChg>
      <pc:sldChg chg="modSp mod">
        <pc:chgData name="Patricia Shaw [phs] (Staff)" userId="dafa3f6a-a603-4426-a657-2b6554a4c94c" providerId="ADAL" clId="{ACEEE77D-F7E8-9D42-B94B-DA8210139447}" dt="2022-05-04T13:49:53.984" v="2478" actId="20577"/>
        <pc:sldMkLst>
          <pc:docMk/>
          <pc:sldMk cId="1473603467" sldId="269"/>
        </pc:sldMkLst>
        <pc:spChg chg="mod">
          <ac:chgData name="Patricia Shaw [phs] (Staff)" userId="dafa3f6a-a603-4426-a657-2b6554a4c94c" providerId="ADAL" clId="{ACEEE77D-F7E8-9D42-B94B-DA8210139447}" dt="2022-05-04T13:49:53.984" v="2478" actId="20577"/>
          <ac:spMkLst>
            <pc:docMk/>
            <pc:sldMk cId="1473603467" sldId="269"/>
            <ac:spMk id="2" creationId="{F5C61887-67C2-4F55-A510-5CEEE6FCD950}"/>
          </ac:spMkLst>
        </pc:spChg>
        <pc:spChg chg="mod">
          <ac:chgData name="Patricia Shaw [phs] (Staff)" userId="dafa3f6a-a603-4426-a657-2b6554a4c94c" providerId="ADAL" clId="{ACEEE77D-F7E8-9D42-B94B-DA8210139447}" dt="2022-05-04T13:48:52.422" v="2392" actId="20577"/>
          <ac:spMkLst>
            <pc:docMk/>
            <pc:sldMk cId="1473603467" sldId="269"/>
            <ac:spMk id="3" creationId="{8F3EB985-0065-4D21-AC5B-A06150EE379E}"/>
          </ac:spMkLst>
        </pc:spChg>
      </pc:sldChg>
      <pc:sldChg chg="addSp modSp new del">
        <pc:chgData name="Patricia Shaw [phs] (Staff)" userId="dafa3f6a-a603-4426-a657-2b6554a4c94c" providerId="ADAL" clId="{ACEEE77D-F7E8-9D42-B94B-DA8210139447}" dt="2022-05-04T12:18:02.961" v="207" actId="2696"/>
        <pc:sldMkLst>
          <pc:docMk/>
          <pc:sldMk cId="653117799" sldId="272"/>
        </pc:sldMkLst>
        <pc:picChg chg="add mod">
          <ac:chgData name="Patricia Shaw [phs] (Staff)" userId="dafa3f6a-a603-4426-a657-2b6554a4c94c" providerId="ADAL" clId="{ACEEE77D-F7E8-9D42-B94B-DA8210139447}" dt="2022-05-04T12:17:50.668" v="205"/>
          <ac:picMkLst>
            <pc:docMk/>
            <pc:sldMk cId="653117799" sldId="272"/>
            <ac:picMk id="2" creationId="{DD7DF27C-3C1D-3842-9B65-5676C10F6187}"/>
          </ac:picMkLst>
        </pc:picChg>
      </pc:sldChg>
      <pc:sldChg chg="addSp delSp modSp add mod">
        <pc:chgData name="Patricia Shaw [phs] (Staff)" userId="dafa3f6a-a603-4426-a657-2b6554a4c94c" providerId="ADAL" clId="{ACEEE77D-F7E8-9D42-B94B-DA8210139447}" dt="2022-05-04T13:04:24.669" v="1082" actId="20577"/>
        <pc:sldMkLst>
          <pc:docMk/>
          <pc:sldMk cId="2299279362" sldId="273"/>
        </pc:sldMkLst>
        <pc:spChg chg="mod">
          <ac:chgData name="Patricia Shaw [phs] (Staff)" userId="dafa3f6a-a603-4426-a657-2b6554a4c94c" providerId="ADAL" clId="{ACEEE77D-F7E8-9D42-B94B-DA8210139447}" dt="2022-05-04T13:01:58.361" v="908" actId="404"/>
          <ac:spMkLst>
            <pc:docMk/>
            <pc:sldMk cId="2299279362" sldId="273"/>
            <ac:spMk id="8" creationId="{4D19F345-459E-4B3F-80B9-BDACF33CC1FF}"/>
          </ac:spMkLst>
        </pc:spChg>
        <pc:graphicFrameChg chg="add mod modGraphic">
          <ac:chgData name="Patricia Shaw [phs] (Staff)" userId="dafa3f6a-a603-4426-a657-2b6554a4c94c" providerId="ADAL" clId="{ACEEE77D-F7E8-9D42-B94B-DA8210139447}" dt="2022-05-04T13:04:24.669" v="1082" actId="20577"/>
          <ac:graphicFrameMkLst>
            <pc:docMk/>
            <pc:sldMk cId="2299279362" sldId="273"/>
            <ac:graphicFrameMk id="2" creationId="{62847CD3-75B1-4848-8505-EAC4B5319E4E}"/>
          </ac:graphicFrameMkLst>
        </pc:graphicFrameChg>
        <pc:picChg chg="del">
          <ac:chgData name="Patricia Shaw [phs] (Staff)" userId="dafa3f6a-a603-4426-a657-2b6554a4c94c" providerId="ADAL" clId="{ACEEE77D-F7E8-9D42-B94B-DA8210139447}" dt="2022-05-04T12:18:31.040" v="236" actId="478"/>
          <ac:picMkLst>
            <pc:docMk/>
            <pc:sldMk cId="2299279362" sldId="273"/>
            <ac:picMk id="3" creationId="{E989E690-FB9B-4B11-9A88-448E5C7642EB}"/>
          </ac:picMkLst>
        </pc:picChg>
      </pc:sldChg>
      <pc:sldChg chg="addSp delSp modSp add mod">
        <pc:chgData name="Patricia Shaw [phs] (Staff)" userId="dafa3f6a-a603-4426-a657-2b6554a4c94c" providerId="ADAL" clId="{ACEEE77D-F7E8-9D42-B94B-DA8210139447}" dt="2022-05-04T13:20:27.683" v="1550" actId="1076"/>
        <pc:sldMkLst>
          <pc:docMk/>
          <pc:sldMk cId="2993598705" sldId="274"/>
        </pc:sldMkLst>
        <pc:spChg chg="add mod">
          <ac:chgData name="Patricia Shaw [phs] (Staff)" userId="dafa3f6a-a603-4426-a657-2b6554a4c94c" providerId="ADAL" clId="{ACEEE77D-F7E8-9D42-B94B-DA8210139447}" dt="2022-05-04T13:12:47.849" v="1290" actId="1076"/>
          <ac:spMkLst>
            <pc:docMk/>
            <pc:sldMk cId="2993598705" sldId="274"/>
            <ac:spMk id="3" creationId="{1FB567AA-89FF-304A-8A0A-09B00C4D001E}"/>
          </ac:spMkLst>
        </pc:spChg>
        <pc:spChg chg="mod">
          <ac:chgData name="Patricia Shaw [phs] (Staff)" userId="dafa3f6a-a603-4426-a657-2b6554a4c94c" providerId="ADAL" clId="{ACEEE77D-F7E8-9D42-B94B-DA8210139447}" dt="2022-05-04T13:19:42.596" v="1477" actId="20577"/>
          <ac:spMkLst>
            <pc:docMk/>
            <pc:sldMk cId="2993598705" sldId="274"/>
            <ac:spMk id="8" creationId="{4D19F345-459E-4B3F-80B9-BDACF33CC1FF}"/>
          </ac:spMkLst>
        </pc:spChg>
        <pc:spChg chg="add mod">
          <ac:chgData name="Patricia Shaw [phs] (Staff)" userId="dafa3f6a-a603-4426-a657-2b6554a4c94c" providerId="ADAL" clId="{ACEEE77D-F7E8-9D42-B94B-DA8210139447}" dt="2022-05-04T13:20:27.683" v="1550" actId="1076"/>
          <ac:spMkLst>
            <pc:docMk/>
            <pc:sldMk cId="2993598705" sldId="274"/>
            <ac:spMk id="23" creationId="{3ABC07FE-241A-6147-ABA2-A891AAAE7230}"/>
          </ac:spMkLst>
        </pc:spChg>
        <pc:graphicFrameChg chg="add mod modGraphic">
          <ac:chgData name="Patricia Shaw [phs] (Staff)" userId="dafa3f6a-a603-4426-a657-2b6554a4c94c" providerId="ADAL" clId="{ACEEE77D-F7E8-9D42-B94B-DA8210139447}" dt="2022-05-04T13:18:29.221" v="1471"/>
          <ac:graphicFrameMkLst>
            <pc:docMk/>
            <pc:sldMk cId="2993598705" sldId="274"/>
            <ac:graphicFrameMk id="2" creationId="{72A07291-BC06-2548-B284-4421192E713C}"/>
          </ac:graphicFrameMkLst>
        </pc:graphicFrameChg>
        <pc:graphicFrameChg chg="add mod modGraphic">
          <ac:chgData name="Patricia Shaw [phs] (Staff)" userId="dafa3f6a-a603-4426-a657-2b6554a4c94c" providerId="ADAL" clId="{ACEEE77D-F7E8-9D42-B94B-DA8210139447}" dt="2022-05-04T13:17:34.563" v="1463" actId="20577"/>
          <ac:graphicFrameMkLst>
            <pc:docMk/>
            <pc:sldMk cId="2993598705" sldId="274"/>
            <ac:graphicFrameMk id="9" creationId="{DD909F13-FA0D-BA40-807C-DA83F1C668B3}"/>
          </ac:graphicFrameMkLst>
        </pc:graphicFrameChg>
        <pc:picChg chg="add mod">
          <ac:chgData name="Patricia Shaw [phs] (Staff)" userId="dafa3f6a-a603-4426-a657-2b6554a4c94c" providerId="ADAL" clId="{ACEEE77D-F7E8-9D42-B94B-DA8210139447}" dt="2022-05-04T13:11:44.572" v="1270" actId="1076"/>
          <ac:picMkLst>
            <pc:docMk/>
            <pc:sldMk cId="2993598705" sldId="274"/>
            <ac:picMk id="7" creationId="{EFB42F55-6D39-844E-B5D6-32A54762357D}"/>
          </ac:picMkLst>
        </pc:picChg>
        <pc:cxnChg chg="add mod">
          <ac:chgData name="Patricia Shaw [phs] (Staff)" userId="dafa3f6a-a603-4426-a657-2b6554a4c94c" providerId="ADAL" clId="{ACEEE77D-F7E8-9D42-B94B-DA8210139447}" dt="2022-05-04T13:17:01.556" v="1456" actId="14100"/>
          <ac:cxnSpMkLst>
            <pc:docMk/>
            <pc:sldMk cId="2993598705" sldId="274"/>
            <ac:cxnSpMk id="11" creationId="{9967EDE5-26EC-0F40-ABD1-0FA4567100BF}"/>
          </ac:cxnSpMkLst>
        </pc:cxnChg>
        <pc:cxnChg chg="add del">
          <ac:chgData name="Patricia Shaw [phs] (Staff)" userId="dafa3f6a-a603-4426-a657-2b6554a4c94c" providerId="ADAL" clId="{ACEEE77D-F7E8-9D42-B94B-DA8210139447}" dt="2022-05-04T13:16:38.956" v="1451" actId="478"/>
          <ac:cxnSpMkLst>
            <pc:docMk/>
            <pc:sldMk cId="2993598705" sldId="274"/>
            <ac:cxnSpMk id="13" creationId="{47F4B83F-6832-6D49-9EDB-61A42A89ACFF}"/>
          </ac:cxnSpMkLst>
        </pc:cxnChg>
        <pc:cxnChg chg="add del mod">
          <ac:chgData name="Patricia Shaw [phs] (Staff)" userId="dafa3f6a-a603-4426-a657-2b6554a4c94c" providerId="ADAL" clId="{ACEEE77D-F7E8-9D42-B94B-DA8210139447}" dt="2022-05-04T13:16:37.913" v="1450" actId="478"/>
          <ac:cxnSpMkLst>
            <pc:docMk/>
            <pc:sldMk cId="2993598705" sldId="274"/>
            <ac:cxnSpMk id="14" creationId="{10503D8A-14AE-A44D-A0D4-59FE0857B297}"/>
          </ac:cxnSpMkLst>
        </pc:cxnChg>
        <pc:cxnChg chg="add del mod">
          <ac:chgData name="Patricia Shaw [phs] (Staff)" userId="dafa3f6a-a603-4426-a657-2b6554a4c94c" providerId="ADAL" clId="{ACEEE77D-F7E8-9D42-B94B-DA8210139447}" dt="2022-05-04T13:16:36.919" v="1449" actId="478"/>
          <ac:cxnSpMkLst>
            <pc:docMk/>
            <pc:sldMk cId="2993598705" sldId="274"/>
            <ac:cxnSpMk id="16" creationId="{7F648306-EF51-624E-BDFD-40CE011A8929}"/>
          </ac:cxnSpMkLst>
        </pc:cxnChg>
        <pc:cxnChg chg="add mod">
          <ac:chgData name="Patricia Shaw [phs] (Staff)" userId="dafa3f6a-a603-4426-a657-2b6554a4c94c" providerId="ADAL" clId="{ACEEE77D-F7E8-9D42-B94B-DA8210139447}" dt="2022-05-04T13:16:52.576" v="1455" actId="14100"/>
          <ac:cxnSpMkLst>
            <pc:docMk/>
            <pc:sldMk cId="2993598705" sldId="274"/>
            <ac:cxnSpMk id="19" creationId="{20C9DD43-183C-094C-A65A-E53A43EF2F5C}"/>
          </ac:cxnSpMkLst>
        </pc:cxnChg>
      </pc:sldChg>
      <pc:sldChg chg="new del">
        <pc:chgData name="Patricia Shaw [phs] (Staff)" userId="dafa3f6a-a603-4426-a657-2b6554a4c94c" providerId="ADAL" clId="{ACEEE77D-F7E8-9D42-B94B-DA8210139447}" dt="2022-05-04T12:44:55.774" v="771" actId="680"/>
        <pc:sldMkLst>
          <pc:docMk/>
          <pc:sldMk cId="3314798661" sldId="274"/>
        </pc:sldMkLst>
      </pc:sldChg>
      <pc:sldChg chg="new del">
        <pc:chgData name="Patricia Shaw [phs] (Staff)" userId="dafa3f6a-a603-4426-a657-2b6554a4c94c" providerId="ADAL" clId="{ACEEE77D-F7E8-9D42-B94B-DA8210139447}" dt="2022-05-04T12:52:31.433" v="775" actId="2696"/>
        <pc:sldMkLst>
          <pc:docMk/>
          <pc:sldMk cId="2505403019" sldId="275"/>
        </pc:sldMkLst>
      </pc:sldChg>
      <pc:sldChg chg="delSp modSp add mod">
        <pc:chgData name="Patricia Shaw [phs] (Staff)" userId="dafa3f6a-a603-4426-a657-2b6554a4c94c" providerId="ADAL" clId="{ACEEE77D-F7E8-9D42-B94B-DA8210139447}" dt="2022-05-04T13:40:29.873" v="2021" actId="20577"/>
        <pc:sldMkLst>
          <pc:docMk/>
          <pc:sldMk cId="2754605155" sldId="275"/>
        </pc:sldMkLst>
        <pc:spChg chg="del">
          <ac:chgData name="Patricia Shaw [phs] (Staff)" userId="dafa3f6a-a603-4426-a657-2b6554a4c94c" providerId="ADAL" clId="{ACEEE77D-F7E8-9D42-B94B-DA8210139447}" dt="2022-05-04T13:21:11.815" v="1571" actId="478"/>
          <ac:spMkLst>
            <pc:docMk/>
            <pc:sldMk cId="2754605155" sldId="275"/>
            <ac:spMk id="3" creationId="{1FB567AA-89FF-304A-8A0A-09B00C4D001E}"/>
          </ac:spMkLst>
        </pc:spChg>
        <pc:spChg chg="mod">
          <ac:chgData name="Patricia Shaw [phs] (Staff)" userId="dafa3f6a-a603-4426-a657-2b6554a4c94c" providerId="ADAL" clId="{ACEEE77D-F7E8-9D42-B94B-DA8210139447}" dt="2022-05-04T13:21:00.729" v="1569" actId="20577"/>
          <ac:spMkLst>
            <pc:docMk/>
            <pc:sldMk cId="2754605155" sldId="275"/>
            <ac:spMk id="8" creationId="{4D19F345-459E-4B3F-80B9-BDACF33CC1FF}"/>
          </ac:spMkLst>
        </pc:spChg>
        <pc:spChg chg="mod">
          <ac:chgData name="Patricia Shaw [phs] (Staff)" userId="dafa3f6a-a603-4426-a657-2b6554a4c94c" providerId="ADAL" clId="{ACEEE77D-F7E8-9D42-B94B-DA8210139447}" dt="2022-05-04T13:40:29.873" v="2021" actId="20577"/>
          <ac:spMkLst>
            <pc:docMk/>
            <pc:sldMk cId="2754605155" sldId="275"/>
            <ac:spMk id="23" creationId="{3ABC07FE-241A-6147-ABA2-A891AAAE7230}"/>
          </ac:spMkLst>
        </pc:spChg>
        <pc:graphicFrameChg chg="mod modGraphic">
          <ac:chgData name="Patricia Shaw [phs] (Staff)" userId="dafa3f6a-a603-4426-a657-2b6554a4c94c" providerId="ADAL" clId="{ACEEE77D-F7E8-9D42-B94B-DA8210139447}" dt="2022-05-04T13:31:42.008" v="1821" actId="20577"/>
          <ac:graphicFrameMkLst>
            <pc:docMk/>
            <pc:sldMk cId="2754605155" sldId="275"/>
            <ac:graphicFrameMk id="2" creationId="{72A07291-BC06-2548-B284-4421192E713C}"/>
          </ac:graphicFrameMkLst>
        </pc:graphicFrameChg>
        <pc:graphicFrameChg chg="mod modGraphic">
          <ac:chgData name="Patricia Shaw [phs] (Staff)" userId="dafa3f6a-a603-4426-a657-2b6554a4c94c" providerId="ADAL" clId="{ACEEE77D-F7E8-9D42-B94B-DA8210139447}" dt="2022-05-04T13:39:52.932" v="1990" actId="1076"/>
          <ac:graphicFrameMkLst>
            <pc:docMk/>
            <pc:sldMk cId="2754605155" sldId="275"/>
            <ac:graphicFrameMk id="9" creationId="{DD909F13-FA0D-BA40-807C-DA83F1C668B3}"/>
          </ac:graphicFrameMkLst>
        </pc:graphicFrameChg>
        <pc:picChg chg="del">
          <ac:chgData name="Patricia Shaw [phs] (Staff)" userId="dafa3f6a-a603-4426-a657-2b6554a4c94c" providerId="ADAL" clId="{ACEEE77D-F7E8-9D42-B94B-DA8210139447}" dt="2022-05-04T13:21:07.970" v="1570" actId="478"/>
          <ac:picMkLst>
            <pc:docMk/>
            <pc:sldMk cId="2754605155" sldId="275"/>
            <ac:picMk id="7" creationId="{EFB42F55-6D39-844E-B5D6-32A54762357D}"/>
          </ac:picMkLst>
        </pc:picChg>
        <pc:cxnChg chg="del">
          <ac:chgData name="Patricia Shaw [phs] (Staff)" userId="dafa3f6a-a603-4426-a657-2b6554a4c94c" providerId="ADAL" clId="{ACEEE77D-F7E8-9D42-B94B-DA8210139447}" dt="2022-05-04T13:21:14.047" v="1572" actId="478"/>
          <ac:cxnSpMkLst>
            <pc:docMk/>
            <pc:sldMk cId="2754605155" sldId="275"/>
            <ac:cxnSpMk id="11" creationId="{9967EDE5-26EC-0F40-ABD1-0FA4567100BF}"/>
          </ac:cxnSpMkLst>
        </pc:cxnChg>
        <pc:cxnChg chg="del">
          <ac:chgData name="Patricia Shaw [phs] (Staff)" userId="dafa3f6a-a603-4426-a657-2b6554a4c94c" providerId="ADAL" clId="{ACEEE77D-F7E8-9D42-B94B-DA8210139447}" dt="2022-05-04T13:21:15.467" v="1573" actId="478"/>
          <ac:cxnSpMkLst>
            <pc:docMk/>
            <pc:sldMk cId="2754605155" sldId="275"/>
            <ac:cxnSpMk id="19" creationId="{20C9DD43-183C-094C-A65A-E53A43EF2F5C}"/>
          </ac:cxnSpMkLst>
        </pc:cxnChg>
      </pc:sldChg>
      <pc:sldChg chg="new del">
        <pc:chgData name="Patricia Shaw [phs] (Staff)" userId="dafa3f6a-a603-4426-a657-2b6554a4c94c" providerId="ADAL" clId="{ACEEE77D-F7E8-9D42-B94B-DA8210139447}" dt="2022-05-04T13:20:44.181" v="1552" actId="680"/>
        <pc:sldMkLst>
          <pc:docMk/>
          <pc:sldMk cId="3807870321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A8BBB-B085-BE40-88DD-38D0E718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19A3-CA4B-5947-8E6D-A8B26672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8EFE-ED92-2B4E-B8A1-D991CDDE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0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C540CA-5858-4B6D-80A4-D0F3B857D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5FFC-0D0D-402E-BB27-D1F0AE490D07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089D5A-467D-4FA2-8EE1-467E41A0D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1441B-AAA4-4EC9-A9EC-8DB2336DC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86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F7A-450F-A349-A521-FB993C14A5A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4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E49071-C396-4474-B076-5CAF9752C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7CEB1-822D-4B5C-BD2C-2031F6B68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C264C-E100-4FF5-AF36-C578E9E7C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B23DD-49AC-4C67-92B5-9E0CD0EAC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5AAE4-141E-4C19-B46A-77A40CCCD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61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nkercad.com/joinclas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tinkercad.com/joinclass/Y81PSFC2Y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052898"/>
              </p:ext>
            </p:extLst>
          </p:nvPr>
        </p:nvGraphicFramePr>
        <p:xfrm>
          <a:off x="2009192" y="1948555"/>
          <a:ext cx="8173616" cy="2244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Self-driving car project</a:t>
                      </a:r>
                    </a:p>
                    <a:p>
                      <a:pPr algn="ctr"/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Week 8 Exercises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431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5366E44-ACDB-4698-8606-F1B54E1437CA}"/>
              </a:ext>
            </a:extLst>
          </p:cNvPr>
          <p:cNvSpPr/>
          <p:nvPr/>
        </p:nvSpPr>
        <p:spPr>
          <a:xfrm>
            <a:off x="3681827" y="2133600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55D525-D02D-4186-96A2-1E8CAA2C46BF}"/>
              </a:ext>
            </a:extLst>
          </p:cNvPr>
          <p:cNvSpPr/>
          <p:nvPr/>
        </p:nvSpPr>
        <p:spPr>
          <a:xfrm>
            <a:off x="7716254" y="2077453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19F345-459E-4B3F-80B9-BDACF33CC1FF}"/>
              </a:ext>
            </a:extLst>
          </p:cNvPr>
          <p:cNvSpPr txBox="1"/>
          <p:nvPr/>
        </p:nvSpPr>
        <p:spPr>
          <a:xfrm>
            <a:off x="545431" y="192395"/>
            <a:ext cx="1038542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 panose="00000500000000000000" pitchFamily="50" charset="0"/>
              </a:rPr>
              <a:t>Programming robots in TINKERCAD</a:t>
            </a: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b="1" dirty="0">
                <a:latin typeface="HK Grotesk" panose="00000500000000000000" pitchFamily="50" charset="0"/>
              </a:rPr>
              <a:t>This week you be using </a:t>
            </a:r>
            <a:r>
              <a:rPr lang="en-GB" sz="2400" b="1" dirty="0" err="1">
                <a:latin typeface="HK Grotesk" panose="00000500000000000000" pitchFamily="50" charset="0"/>
              </a:rPr>
              <a:t>TinkerCad</a:t>
            </a:r>
            <a:r>
              <a:rPr lang="en-GB" sz="2400" b="1" dirty="0">
                <a:latin typeface="HK Grotesk" panose="00000500000000000000" pitchFamily="50" charset="0"/>
              </a:rPr>
              <a:t> Circuits to continue programming the self-driving car.  This workshop aims to revisit the text programming done previously and continue to develop your text programming skills.</a:t>
            </a:r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If you didn’t complete the circuit from Week 7, copy and tinker the “</a:t>
            </a:r>
            <a:r>
              <a:rPr lang="en-GB" sz="2400" dirty="0" err="1">
                <a:latin typeface="HK Grotesk" panose="00000500000000000000" pitchFamily="50" charset="0"/>
              </a:rPr>
              <a:t>Elegoo</a:t>
            </a:r>
            <a:r>
              <a:rPr lang="en-GB" sz="2400" dirty="0">
                <a:latin typeface="HK Grotesk" panose="00000500000000000000" pitchFamily="50" charset="0"/>
              </a:rPr>
              <a:t> robot car” from the classroom activities then complete Week 7 silver before starting </a:t>
            </a:r>
            <a:r>
              <a:rPr lang="en-GB" sz="2400">
                <a:latin typeface="HK Grotesk" panose="00000500000000000000" pitchFamily="50" charset="0"/>
              </a:rPr>
              <a:t>these exercises.</a:t>
            </a:r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Please complete the bronze requirements before starting the silver, </a:t>
            </a:r>
            <a:br>
              <a:rPr lang="en-GB" sz="2400" dirty="0">
                <a:latin typeface="HK Grotesk" panose="00000500000000000000" pitchFamily="50" charset="0"/>
              </a:rPr>
            </a:br>
            <a:r>
              <a:rPr lang="en-GB" sz="2400" dirty="0">
                <a:latin typeface="HK Grotesk" panose="00000500000000000000" pitchFamily="50" charset="0"/>
              </a:rPr>
              <a:t>and complete the silver before starting the gold.</a:t>
            </a:r>
          </a:p>
        </p:txBody>
      </p:sp>
    </p:spTree>
    <p:extLst>
      <p:ext uri="{BB962C8B-B14F-4D97-AF65-F5344CB8AC3E}">
        <p14:creationId xmlns:p14="http://schemas.microsoft.com/office/powerpoint/2010/main" val="2873581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5366E44-ACDB-4698-8606-F1B54E1437CA}"/>
              </a:ext>
            </a:extLst>
          </p:cNvPr>
          <p:cNvSpPr/>
          <p:nvPr/>
        </p:nvSpPr>
        <p:spPr>
          <a:xfrm>
            <a:off x="3681827" y="2133600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55D525-D02D-4186-96A2-1E8CAA2C46BF}"/>
              </a:ext>
            </a:extLst>
          </p:cNvPr>
          <p:cNvSpPr/>
          <p:nvPr/>
        </p:nvSpPr>
        <p:spPr>
          <a:xfrm>
            <a:off x="7716254" y="2077453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19F345-459E-4B3F-80B9-BDACF33CC1FF}"/>
              </a:ext>
            </a:extLst>
          </p:cNvPr>
          <p:cNvSpPr txBox="1"/>
          <p:nvPr/>
        </p:nvSpPr>
        <p:spPr>
          <a:xfrm>
            <a:off x="545431" y="518965"/>
            <a:ext cx="569112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 panose="00000500000000000000" pitchFamily="50" charset="0"/>
              </a:rPr>
              <a:t>Joining the Classroom</a:t>
            </a: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b="1" dirty="0">
                <a:latin typeface="HK Grotesk" panose="00000500000000000000" pitchFamily="50" charset="0"/>
              </a:rPr>
              <a:t>Go to </a:t>
            </a:r>
            <a:r>
              <a:rPr lang="en-GB" sz="2400" b="1" dirty="0">
                <a:latin typeface="HK Grotesk" panose="00000500000000000000" pitchFamily="50" charset="0"/>
                <a:hlinkClick r:id="rId3"/>
              </a:rPr>
              <a:t>www.tinkercad.com/joinclass</a:t>
            </a:r>
            <a:endParaRPr lang="en-GB" sz="2400" b="1" dirty="0">
              <a:latin typeface="HK Grotesk" panose="00000500000000000000" pitchFamily="50" charset="0"/>
            </a:endParaRP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r>
              <a:rPr lang="en-GB" sz="2400" b="1" dirty="0">
                <a:latin typeface="HK Grotesk" panose="00000500000000000000" pitchFamily="50" charset="0"/>
              </a:rPr>
              <a:t>Enter class </a:t>
            </a:r>
            <a:r>
              <a:rPr lang="en-GB" sz="2400" b="1">
                <a:latin typeface="HK Grotesk" panose="00000500000000000000" pitchFamily="50" charset="0"/>
              </a:rPr>
              <a:t>code: </a:t>
            </a:r>
            <a:r>
              <a:rPr lang="en-GB" sz="2400" b="0" i="0" u="sng">
                <a:effectLst/>
                <a:latin typeface="inherit"/>
                <a:hlinkClick r:id="rId4" tooltip="https://www.tinkercad.com/joinclass/Y81PSFC2Y"/>
              </a:rPr>
              <a:t>Y81PSFC2Y</a:t>
            </a:r>
            <a:endParaRPr lang="en-GB" sz="2400" b="1" dirty="0">
              <a:latin typeface="HK Grotesk" panose="00000500000000000000" pitchFamily="50" charset="0"/>
            </a:endParaRP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r>
              <a:rPr lang="en-GB" sz="2400" b="1" dirty="0">
                <a:latin typeface="HK Grotesk" panose="00000500000000000000" pitchFamily="50" charset="0"/>
              </a:rPr>
              <a:t>Enter your nickname as provided by us</a:t>
            </a: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r>
              <a:rPr lang="en-GB" sz="2400" b="1" dirty="0">
                <a:latin typeface="HK Grotesk" panose="00000500000000000000" pitchFamily="50" charset="0"/>
              </a:rPr>
              <a:t>You should then continue with the </a:t>
            </a:r>
            <a:r>
              <a:rPr lang="en-GB" sz="2400" b="1" dirty="0" err="1">
                <a:latin typeface="HK Grotesk" panose="00000500000000000000" pitchFamily="50" charset="0"/>
              </a:rPr>
              <a:t>Elegoo</a:t>
            </a:r>
            <a:r>
              <a:rPr lang="en-GB" sz="2400" b="1" dirty="0">
                <a:latin typeface="HK Grotesk" panose="00000500000000000000" pitchFamily="50" charset="0"/>
              </a:rPr>
              <a:t> circuit from Week 7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89E690-FB9B-4B11-9A88-448E5C7642E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61137" b="52088"/>
          <a:stretch/>
        </p:blipFill>
        <p:spPr>
          <a:xfrm>
            <a:off x="7371443" y="803326"/>
            <a:ext cx="3427735" cy="420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076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183E2A7-DAB9-A840-A514-5CBF094569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9153" y="1110636"/>
            <a:ext cx="6916523" cy="463672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D19F345-459E-4B3F-80B9-BDACF33CC1FF}"/>
              </a:ext>
            </a:extLst>
          </p:cNvPr>
          <p:cNvSpPr txBox="1"/>
          <p:nvPr/>
        </p:nvSpPr>
        <p:spPr>
          <a:xfrm>
            <a:off x="655927" y="528554"/>
            <a:ext cx="56911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 panose="00000500000000000000" pitchFamily="50" charset="0"/>
              </a:rPr>
              <a:t>Line following sensors</a:t>
            </a: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982D79F-CB21-4498-98B6-F834E84925F4}"/>
              </a:ext>
            </a:extLst>
          </p:cNvPr>
          <p:cNvCxnSpPr>
            <a:cxnSpLocks/>
          </p:cNvCxnSpPr>
          <p:nvPr/>
        </p:nvCxnSpPr>
        <p:spPr>
          <a:xfrm flipH="1">
            <a:off x="8440282" y="2355608"/>
            <a:ext cx="1587793" cy="769557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0A8E98B-FD16-40D0-BA45-F511F847D564}"/>
              </a:ext>
            </a:extLst>
          </p:cNvPr>
          <p:cNvSpPr txBox="1"/>
          <p:nvPr/>
        </p:nvSpPr>
        <p:spPr>
          <a:xfrm>
            <a:off x="8297244" y="1604821"/>
            <a:ext cx="3461658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HK Grotesk" panose="00000500000000000000" pitchFamily="50" charset="0"/>
              </a:rPr>
              <a:t>PIR sensors used as substitute line following sensors from </a:t>
            </a:r>
            <a:r>
              <a:rPr lang="en-GB" dirty="0" err="1">
                <a:solidFill>
                  <a:srgbClr val="002060"/>
                </a:solidFill>
                <a:latin typeface="HK Grotesk" panose="00000500000000000000" pitchFamily="50" charset="0"/>
              </a:rPr>
              <a:t>TinkerCAD</a:t>
            </a:r>
            <a:r>
              <a:rPr lang="en-GB" dirty="0">
                <a:solidFill>
                  <a:srgbClr val="002060"/>
                </a:solidFill>
                <a:latin typeface="HK Grotesk" panose="00000500000000000000" pitchFamily="50" charset="0"/>
              </a:rPr>
              <a:t> circuits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C7153AA-2DE6-394D-87C9-F44D2BD97376}"/>
              </a:ext>
            </a:extLst>
          </p:cNvPr>
          <p:cNvSpPr/>
          <p:nvPr/>
        </p:nvSpPr>
        <p:spPr>
          <a:xfrm>
            <a:off x="5972537" y="2905246"/>
            <a:ext cx="2467745" cy="625032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859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5396689" cy="3960000"/>
          </a:xfrm>
          <a:prstGeom prst="rect">
            <a:avLst/>
          </a:prstGeom>
          <a:solidFill>
            <a:srgbClr val="CCB07A"/>
          </a:solidFill>
        </p:spPr>
        <p:txBody>
          <a:bodyPr wrap="square" lIns="108000" rIns="108000" rtlCol="0">
            <a:noAutofit/>
          </a:bodyPr>
          <a:lstStyle/>
          <a:p>
            <a:r>
              <a:rPr lang="en-GB" sz="2400" b="1" dirty="0">
                <a:latin typeface="HK Grotesk" panose="00000500000000000000" pitchFamily="50" charset="0"/>
              </a:rPr>
              <a:t>Tasks</a:t>
            </a:r>
            <a:r>
              <a:rPr lang="en-GB" sz="2000" b="1" dirty="0">
                <a:latin typeface="HK Grotesk" panose="00000500000000000000" pitchFamily="50" charset="0"/>
              </a:rPr>
              <a:t>:</a:t>
            </a:r>
          </a:p>
          <a:p>
            <a:endParaRPr lang="en-GB" sz="1100" b="1" dirty="0">
              <a:latin typeface="HK Grotesk" panose="00000500000000000000" pitchFamily="50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Add #define statements for the ‘line following sensor’ pins (see notes for details)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Set </a:t>
            </a:r>
            <a:r>
              <a:rPr lang="en-GB" sz="2000" dirty="0" err="1">
                <a:latin typeface="HK Grotesk" panose="00000500000000000000" pitchFamily="50" charset="0"/>
              </a:rPr>
              <a:t>pinModes</a:t>
            </a:r>
            <a:r>
              <a:rPr lang="en-GB" sz="2000" dirty="0">
                <a:latin typeface="HK Grotesk" panose="00000500000000000000" pitchFamily="50" charset="0"/>
              </a:rPr>
              <a:t> for the line following sensors as Inputs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Move code written last week from the loop function to new functions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Add a function called `void </a:t>
            </a:r>
            <a:r>
              <a:rPr lang="en-GB" sz="2000" dirty="0" err="1">
                <a:latin typeface="HK Grotesk" panose="00000500000000000000" pitchFamily="50" charset="0"/>
              </a:rPr>
              <a:t>lineFollow</a:t>
            </a:r>
            <a:r>
              <a:rPr lang="en-GB" sz="2000" dirty="0">
                <a:latin typeface="HK Grotesk" panose="00000500000000000000" pitchFamily="50" charset="0"/>
              </a:rPr>
              <a:t>()’ then call this function from the loop. This new function will be developed in the next task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C61887-67C2-4F55-A510-5CEEE6FCD950}"/>
              </a:ext>
            </a:extLst>
          </p:cNvPr>
          <p:cNvSpPr txBox="1"/>
          <p:nvPr/>
        </p:nvSpPr>
        <p:spPr>
          <a:xfrm>
            <a:off x="6249879" y="1138328"/>
            <a:ext cx="5396689" cy="3960000"/>
          </a:xfrm>
          <a:prstGeom prst="rect">
            <a:avLst/>
          </a:prstGeom>
          <a:solidFill>
            <a:schemeClr val="accent6">
              <a:alpha val="50000"/>
            </a:schemeClr>
          </a:solidFill>
        </p:spPr>
        <p:txBody>
          <a:bodyPr wrap="square" lIns="108000" rIns="108000" rtlCol="0">
            <a:noAutofit/>
          </a:bodyPr>
          <a:lstStyle/>
          <a:p>
            <a:r>
              <a:rPr lang="en-GB" sz="2400" b="1" dirty="0"/>
              <a:t>Notes</a:t>
            </a:r>
            <a:r>
              <a:rPr lang="en-GB" dirty="0"/>
              <a:t>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Line sensor pins: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/>
              <a:t>left line pin: 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/>
              <a:t>mid line pin: 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/>
              <a:t>right line pin: 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Functions should represent ‘actions’ we may want to easily repeat. e.g. slowly accelerating might have a function: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/>
              <a:t>void </a:t>
            </a:r>
            <a:r>
              <a:rPr lang="en-GB" sz="1400" dirty="0" err="1"/>
              <a:t>drivePattern</a:t>
            </a:r>
            <a:r>
              <a:rPr lang="en-GB" sz="1400" dirty="0"/>
              <a:t>() {…}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/>
              <a:t>void </a:t>
            </a:r>
            <a:r>
              <a:rPr lang="en-GB" sz="1400" dirty="0" err="1"/>
              <a:t>lookAround</a:t>
            </a:r>
            <a:r>
              <a:rPr lang="en-GB" sz="1400" dirty="0"/>
              <a:t>() {…}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/>
              <a:t>void </a:t>
            </a:r>
            <a:r>
              <a:rPr lang="en-GB" sz="1400" dirty="0" err="1"/>
              <a:t>slowAccelerate</a:t>
            </a:r>
            <a:r>
              <a:rPr lang="en-GB" sz="1400" dirty="0"/>
              <a:t>(int </a:t>
            </a:r>
            <a:r>
              <a:rPr lang="en-GB" sz="1400" dirty="0" err="1"/>
              <a:t>targetSpeed</a:t>
            </a:r>
            <a:r>
              <a:rPr lang="en-GB" sz="1400" dirty="0"/>
              <a:t>){… }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/>
              <a:t>void </a:t>
            </a:r>
            <a:r>
              <a:rPr lang="en-GB" sz="1400" dirty="0" err="1"/>
              <a:t>obstacleAvoid</a:t>
            </a:r>
            <a:r>
              <a:rPr lang="en-GB" sz="1400" dirty="0"/>
              <a:t>(){…}</a:t>
            </a:r>
          </a:p>
        </p:txBody>
      </p:sp>
    </p:spTree>
    <p:extLst>
      <p:ext uri="{BB962C8B-B14F-4D97-AF65-F5344CB8AC3E}">
        <p14:creationId xmlns:p14="http://schemas.microsoft.com/office/powerpoint/2010/main" val="1473603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5396689" cy="3960000"/>
          </a:xfrm>
          <a:prstGeom prst="rect">
            <a:avLst/>
          </a:prstGeom>
          <a:solidFill>
            <a:srgbClr val="CFCFCF"/>
          </a:solidFill>
        </p:spPr>
        <p:txBody>
          <a:bodyPr wrap="square" lIns="108000" rIns="108000" rtlCol="0">
            <a:noAutofit/>
          </a:bodyPr>
          <a:lstStyle/>
          <a:p>
            <a:r>
              <a:rPr lang="en-GB" sz="2400" b="1" dirty="0">
                <a:latin typeface="HK Grotesk" panose="00000500000000000000" pitchFamily="50" charset="0"/>
              </a:rPr>
              <a:t>Tasks</a:t>
            </a:r>
            <a:r>
              <a:rPr lang="en-GB" sz="2000" b="1" dirty="0">
                <a:latin typeface="HK Grotesk" panose="00000500000000000000" pitchFamily="50" charset="0"/>
              </a:rPr>
              <a:t>:</a:t>
            </a:r>
          </a:p>
          <a:p>
            <a:endParaRPr lang="en-GB" sz="2000" b="1" dirty="0">
              <a:latin typeface="HK Grotesk" panose="00000500000000000000" pitchFamily="50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Add 3 </a:t>
            </a:r>
            <a:r>
              <a:rPr lang="en-GB" sz="2000" dirty="0" err="1">
                <a:latin typeface="HK Grotesk" panose="00000500000000000000" pitchFamily="50" charset="0"/>
              </a:rPr>
              <a:t>boolean</a:t>
            </a:r>
            <a:r>
              <a:rPr lang="en-GB" sz="2000" dirty="0">
                <a:latin typeface="HK Grotesk" panose="00000500000000000000" pitchFamily="50" charset="0"/>
              </a:rPr>
              <a:t> (bool) variables to the </a:t>
            </a:r>
            <a:r>
              <a:rPr lang="en-GB" sz="2000" dirty="0" err="1">
                <a:latin typeface="HK Grotesk" panose="00000500000000000000" pitchFamily="50" charset="0"/>
              </a:rPr>
              <a:t>lineFollow</a:t>
            </a:r>
            <a:r>
              <a:rPr lang="en-GB" sz="2000" dirty="0">
                <a:latin typeface="HK Grotesk" panose="00000500000000000000" pitchFamily="50" charset="0"/>
              </a:rPr>
              <a:t> function and initialise them with values from </a:t>
            </a:r>
            <a:r>
              <a:rPr lang="en-GB" sz="2000" dirty="0" err="1">
                <a:latin typeface="HK Grotesk" panose="00000500000000000000" pitchFamily="50" charset="0"/>
              </a:rPr>
              <a:t>digitalRead</a:t>
            </a:r>
            <a:r>
              <a:rPr lang="en-GB" sz="2000" dirty="0">
                <a:latin typeface="HK Grotesk" panose="00000500000000000000" pitchFamily="50" charset="0"/>
              </a:rPr>
              <a:t> for each of the line sensors.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Print the values from the line sensors to the serial monitor (e.g. see notes)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Add three if-else statements of the form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if(left &amp;&amp; !mid &amp;&amp; !right)</a:t>
            </a:r>
          </a:p>
          <a:p>
            <a:pPr lvl="1"/>
            <a:r>
              <a:rPr lang="en-GB" sz="2000" dirty="0">
                <a:latin typeface="HK Grotesk" panose="00000500000000000000" pitchFamily="50" charset="0"/>
              </a:rPr>
              <a:t>filling in appropriate behaviour for each</a:t>
            </a:r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C61887-67C2-4F55-A510-5CEEE6FCD950}"/>
              </a:ext>
            </a:extLst>
          </p:cNvPr>
          <p:cNvSpPr txBox="1"/>
          <p:nvPr/>
        </p:nvSpPr>
        <p:spPr>
          <a:xfrm>
            <a:off x="6249879" y="1138328"/>
            <a:ext cx="5396689" cy="3960000"/>
          </a:xfrm>
          <a:prstGeom prst="rect">
            <a:avLst/>
          </a:prstGeom>
          <a:solidFill>
            <a:schemeClr val="accent6">
              <a:alpha val="50000"/>
            </a:schemeClr>
          </a:solidFill>
        </p:spPr>
        <p:txBody>
          <a:bodyPr wrap="square" lIns="108000" rIns="108000" rtlCol="0">
            <a:noAutofit/>
          </a:bodyPr>
          <a:lstStyle/>
          <a:p>
            <a:r>
              <a:rPr lang="en-GB" sz="2400" b="1" dirty="0"/>
              <a:t>Notes</a:t>
            </a:r>
            <a:r>
              <a:rPr lang="en-GB" dirty="0"/>
              <a:t>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Defining </a:t>
            </a:r>
            <a:r>
              <a:rPr lang="en-GB" sz="1400" dirty="0" err="1"/>
              <a:t>boolean</a:t>
            </a:r>
            <a:r>
              <a:rPr lang="en-GB" sz="1400" dirty="0"/>
              <a:t> variables: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/>
              <a:t>bool </a:t>
            </a:r>
            <a:r>
              <a:rPr lang="en-GB" sz="1400" dirty="0" err="1"/>
              <a:t>variableName</a:t>
            </a:r>
            <a:r>
              <a:rPr lang="en-GB" sz="1400" dirty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Reading from the sensor: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variableName</a:t>
            </a:r>
            <a:r>
              <a:rPr lang="en-GB" sz="1400" dirty="0"/>
              <a:t> = </a:t>
            </a:r>
            <a:r>
              <a:rPr lang="en-GB" sz="1400" dirty="0" err="1"/>
              <a:t>digitalRead</a:t>
            </a:r>
            <a:r>
              <a:rPr lang="en-GB" sz="1400" dirty="0"/>
              <a:t>(</a:t>
            </a:r>
            <a:r>
              <a:rPr lang="en-GB" sz="1400" dirty="0" err="1"/>
              <a:t>leftLinePin</a:t>
            </a:r>
            <a:r>
              <a:rPr lang="en-GB" sz="1400"/>
              <a:t>);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Printing values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Serial.print</a:t>
            </a:r>
            <a:r>
              <a:rPr lang="en-GB" sz="1400" dirty="0"/>
              <a:t>("left: ");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Serial.println</a:t>
            </a:r>
            <a:r>
              <a:rPr lang="en-GB" sz="1400" dirty="0"/>
              <a:t>(left);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226E51-F671-4B26-8C95-FA6179D341FC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</p:spTree>
    <p:extLst>
      <p:ext uri="{BB962C8B-B14F-4D97-AF65-F5344CB8AC3E}">
        <p14:creationId xmlns:p14="http://schemas.microsoft.com/office/powerpoint/2010/main" val="2491861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5396689" cy="3960000"/>
          </a:xfrm>
          <a:prstGeom prst="rect">
            <a:avLst/>
          </a:prstGeom>
          <a:solidFill>
            <a:srgbClr val="FFD040"/>
          </a:solidFill>
        </p:spPr>
        <p:txBody>
          <a:bodyPr wrap="square" lIns="108000" rIns="108000" rtlCol="0">
            <a:noAutofit/>
          </a:bodyPr>
          <a:lstStyle/>
          <a:p>
            <a:r>
              <a:rPr lang="en-GB" sz="2400" b="1" dirty="0">
                <a:latin typeface="HK Grotesk" panose="00000500000000000000" pitchFamily="50" charset="0"/>
              </a:rPr>
              <a:t>Aims</a:t>
            </a:r>
            <a:r>
              <a:rPr lang="en-GB" sz="2000" b="1" dirty="0">
                <a:latin typeface="HK Grotesk" panose="00000500000000000000" pitchFamily="50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Consider what happens if two of the sensors are detecting the line?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Add appropriate conditions and behaviours to match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You may wish to consider the rate of turning. Do you need to add/modify driving functions elsewhere?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C61887-67C2-4F55-A510-5CEEE6FCD950}"/>
              </a:ext>
            </a:extLst>
          </p:cNvPr>
          <p:cNvSpPr txBox="1"/>
          <p:nvPr/>
        </p:nvSpPr>
        <p:spPr>
          <a:xfrm>
            <a:off x="6249879" y="1138328"/>
            <a:ext cx="5396689" cy="3960000"/>
          </a:xfrm>
          <a:prstGeom prst="rect">
            <a:avLst/>
          </a:prstGeom>
          <a:solidFill>
            <a:schemeClr val="accent6">
              <a:alpha val="50000"/>
            </a:schemeClr>
          </a:solidFill>
        </p:spPr>
        <p:txBody>
          <a:bodyPr wrap="square" lIns="108000" rIns="108000" rtlCol="0">
            <a:noAutofit/>
          </a:bodyPr>
          <a:lstStyle/>
          <a:p>
            <a:r>
              <a:rPr lang="en-GB" sz="2400" b="1" dirty="0"/>
              <a:t>Notes</a:t>
            </a:r>
            <a:r>
              <a:rPr lang="en-GB" dirty="0"/>
              <a:t>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You may want to use multiple if statements to create the ‘logic’ of your program. E.g. if (</a:t>
            </a:r>
            <a:r>
              <a:rPr lang="en-GB" sz="1400" dirty="0" err="1"/>
              <a:t>centerDistance</a:t>
            </a:r>
            <a:r>
              <a:rPr lang="en-GB" sz="1400" dirty="0"/>
              <a:t> &lt; 20) {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Use the serial monitor to help solve problems by printing out what part of the code is running e.g. </a:t>
            </a:r>
            <a:r>
              <a:rPr lang="en-GB" sz="1400" dirty="0" err="1"/>
              <a:t>Serial.println</a:t>
            </a:r>
            <a:r>
              <a:rPr lang="en-GB" sz="1400" dirty="0"/>
              <a:t>(“driving forward”); or </a:t>
            </a:r>
            <a:r>
              <a:rPr lang="en-GB" sz="1400" dirty="0" err="1"/>
              <a:t>Serial.println</a:t>
            </a:r>
            <a:r>
              <a:rPr lang="en-GB" sz="1400" dirty="0"/>
              <a:t>(“found obstacle”);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Remember to watch the video to guide you through this task.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B7A6ED-7D41-47E2-8CD3-2793922010E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FFD040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GOLD Challenge:</a:t>
            </a:r>
          </a:p>
        </p:txBody>
      </p:sp>
    </p:spTree>
    <p:extLst>
      <p:ext uri="{BB962C8B-B14F-4D97-AF65-F5344CB8AC3E}">
        <p14:creationId xmlns:p14="http://schemas.microsoft.com/office/powerpoint/2010/main" val="507177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4225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b="1" dirty="0">
                <a:latin typeface="HK Grotesk" panose="00000500000000000000" pitchFamily="50" charset="0"/>
              </a:rPr>
              <a:t>What else can you add to this program? </a:t>
            </a: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Line sensors can be used for functionality other than following a line.  Can you make your autonomous count how many lines it has crossed with all 3 sensors detecting the line, e.g. driving over a bar code.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After driving over 3 lines, the robot should perform a behaviour.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Extension Challenge:</a:t>
            </a:r>
          </a:p>
        </p:txBody>
      </p:sp>
    </p:spTree>
    <p:extLst>
      <p:ext uri="{BB962C8B-B14F-4D97-AF65-F5344CB8AC3E}">
        <p14:creationId xmlns:p14="http://schemas.microsoft.com/office/powerpoint/2010/main" val="286128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/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Thank You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53256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</TotalTime>
  <Words>581</Words>
  <Application>Microsoft Office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HK Grotesk</vt:lpstr>
      <vt:lpstr>inherit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Tomos Fearn [tof13] (Staff)</cp:lastModifiedBy>
  <cp:revision>24</cp:revision>
  <dcterms:created xsi:type="dcterms:W3CDTF">2021-11-01T14:07:36Z</dcterms:created>
  <dcterms:modified xsi:type="dcterms:W3CDTF">2024-04-24T15:06:54Z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2023-05-03T04:53:29Z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d0052142-f601-4618-850f-b93ad008b48e</vt:lpwstr>
  </property>
  <property fmtid="{D5CDD505-2E9C-101B-9397-08002B2CF9AE}" pid="8" name="MSIP_Label_f2dfecbd-fc97-4e8a-a9cd-19ed496c406e_ContentBits">
    <vt:lpwstr>0</vt:lpwstr>
  </property>
</Properties>
</file>