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sldIdLst>
    <p:sldId id="256" r:id="rId3"/>
    <p:sldId id="257" r:id="rId4"/>
    <p:sldId id="273" r:id="rId5"/>
    <p:sldId id="274" r:id="rId6"/>
    <p:sldId id="275" r:id="rId7"/>
    <p:sldId id="270" r:id="rId8"/>
    <p:sldId id="271" r:id="rId9"/>
    <p:sldId id="277" r:id="rId10"/>
    <p:sldId id="278" r:id="rId11"/>
    <p:sldId id="26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040"/>
    <a:srgbClr val="CFCFCF"/>
    <a:srgbClr val="FF99FF"/>
    <a:srgbClr val="CCB0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80F9C8-0EEE-F94C-B25B-3C3FF72EF8A3}" v="8" dt="2023-04-25T17:39:51.2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7" autoAdjust="0"/>
    <p:restoredTop sz="95614"/>
  </p:normalViewPr>
  <p:slideViewPr>
    <p:cSldViewPr snapToGrid="0">
      <p:cViewPr varScale="1">
        <p:scale>
          <a:sx n="109" d="100"/>
          <a:sy n="109" d="100"/>
        </p:scale>
        <p:origin x="66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os Fearn [tof7]" userId="12f01902-4286-4dfd-8e90-f394f56392d2" providerId="ADAL" clId="{38713538-DCC2-4B97-82DC-7D2A496D02D0}"/>
    <pc:docChg chg="undo custSel modSld">
      <pc:chgData name="Tomos Fearn [tof7]" userId="12f01902-4286-4dfd-8e90-f394f56392d2" providerId="ADAL" clId="{38713538-DCC2-4B97-82DC-7D2A496D02D0}" dt="2022-01-19T01:21:37.580" v="2805" actId="20577"/>
      <pc:docMkLst>
        <pc:docMk/>
      </pc:docMkLst>
      <pc:sldChg chg="modSp mod">
        <pc:chgData name="Tomos Fearn [tof7]" userId="12f01902-4286-4dfd-8e90-f394f56392d2" providerId="ADAL" clId="{38713538-DCC2-4B97-82DC-7D2A496D02D0}" dt="2022-01-18T16:33:42.289" v="19" actId="122"/>
        <pc:sldMkLst>
          <pc:docMk/>
          <pc:sldMk cId="638431711" sldId="256"/>
        </pc:sldMkLst>
        <pc:graphicFrameChg chg="modGraphic">
          <ac:chgData name="Tomos Fearn [tof7]" userId="12f01902-4286-4dfd-8e90-f394f56392d2" providerId="ADAL" clId="{38713538-DCC2-4B97-82DC-7D2A496D02D0}" dt="2022-01-18T16:33:42.289" v="19" actId="122"/>
          <ac:graphicFrameMkLst>
            <pc:docMk/>
            <pc:sldMk cId="638431711" sldId="256"/>
            <ac:graphicFrameMk id="8" creationId="{4D1F370C-5D81-2B4D-956A-23E4BF937CFF}"/>
          </ac:graphicFrameMkLst>
        </pc:graphicFrameChg>
      </pc:sldChg>
      <pc:sldChg chg="modSp mod">
        <pc:chgData name="Tomos Fearn [tof7]" userId="12f01902-4286-4dfd-8e90-f394f56392d2" providerId="ADAL" clId="{38713538-DCC2-4B97-82DC-7D2A496D02D0}" dt="2022-01-18T17:29:27.388" v="103" actId="20577"/>
        <pc:sldMkLst>
          <pc:docMk/>
          <pc:sldMk cId="2873581762" sldId="257"/>
        </pc:sldMkLst>
        <pc:spChg chg="mod">
          <ac:chgData name="Tomos Fearn [tof7]" userId="12f01902-4286-4dfd-8e90-f394f56392d2" providerId="ADAL" clId="{38713538-DCC2-4B97-82DC-7D2A496D02D0}" dt="2022-01-18T17:29:27.388" v="103" actId="20577"/>
          <ac:spMkLst>
            <pc:docMk/>
            <pc:sldMk cId="2873581762" sldId="257"/>
            <ac:spMk id="8" creationId="{4D19F345-459E-4B3F-80B9-BDACF33CC1FF}"/>
          </ac:spMkLst>
        </pc:spChg>
      </pc:sldChg>
      <pc:sldChg chg="modSp mod">
        <pc:chgData name="Tomos Fearn [tof7]" userId="12f01902-4286-4dfd-8e90-f394f56392d2" providerId="ADAL" clId="{38713538-DCC2-4B97-82DC-7D2A496D02D0}" dt="2022-01-19T01:17:30.628" v="2797" actId="20577"/>
        <pc:sldMkLst>
          <pc:docMk/>
          <pc:sldMk cId="286128897" sldId="262"/>
        </pc:sldMkLst>
        <pc:spChg chg="mod">
          <ac:chgData name="Tomos Fearn [tof7]" userId="12f01902-4286-4dfd-8e90-f394f56392d2" providerId="ADAL" clId="{38713538-DCC2-4B97-82DC-7D2A496D02D0}" dt="2022-01-19T01:17:30.628" v="2797" actId="20577"/>
          <ac:spMkLst>
            <pc:docMk/>
            <pc:sldMk cId="286128897" sldId="262"/>
            <ac:spMk id="8" creationId="{708026D4-B3C5-4955-9FCB-98CA714301E6}"/>
          </ac:spMkLst>
        </pc:spChg>
      </pc:sldChg>
      <pc:sldChg chg="addSp modSp mod">
        <pc:chgData name="Tomos Fearn [tof7]" userId="12f01902-4286-4dfd-8e90-f394f56392d2" providerId="ADAL" clId="{38713538-DCC2-4B97-82DC-7D2A496D02D0}" dt="2022-01-18T17:38:51.529" v="262" actId="14100"/>
        <pc:sldMkLst>
          <pc:docMk/>
          <pc:sldMk cId="3598076567" sldId="264"/>
        </pc:sldMkLst>
        <pc:picChg chg="add mod">
          <ac:chgData name="Tomos Fearn [tof7]" userId="12f01902-4286-4dfd-8e90-f394f56392d2" providerId="ADAL" clId="{38713538-DCC2-4B97-82DC-7D2A496D02D0}" dt="2022-01-18T17:38:51.529" v="262" actId="14100"/>
          <ac:picMkLst>
            <pc:docMk/>
            <pc:sldMk cId="3598076567" sldId="264"/>
            <ac:picMk id="3" creationId="{E989E690-FB9B-4B11-9A88-448E5C7642EB}"/>
          </ac:picMkLst>
        </pc:picChg>
      </pc:sldChg>
      <pc:sldChg chg="modSp mod">
        <pc:chgData name="Tomos Fearn [tof7]" userId="12f01902-4286-4dfd-8e90-f394f56392d2" providerId="ADAL" clId="{38713538-DCC2-4B97-82DC-7D2A496D02D0}" dt="2022-01-18T17:36:56.798" v="259" actId="1035"/>
        <pc:sldMkLst>
          <pc:docMk/>
          <pc:sldMk cId="2005931330" sldId="268"/>
        </pc:sldMkLst>
        <pc:spChg chg="mod">
          <ac:chgData name="Tomos Fearn [tof7]" userId="12f01902-4286-4dfd-8e90-f394f56392d2" providerId="ADAL" clId="{38713538-DCC2-4B97-82DC-7D2A496D02D0}" dt="2022-01-18T17:36:56.798" v="259" actId="1035"/>
          <ac:spMkLst>
            <pc:docMk/>
            <pc:sldMk cId="2005931330" sldId="268"/>
            <ac:spMk id="8" creationId="{4D19F345-459E-4B3F-80B9-BDACF33CC1FF}"/>
          </ac:spMkLst>
        </pc:spChg>
      </pc:sldChg>
      <pc:sldChg chg="modSp mod">
        <pc:chgData name="Tomos Fearn [tof7]" userId="12f01902-4286-4dfd-8e90-f394f56392d2" providerId="ADAL" clId="{38713538-DCC2-4B97-82DC-7D2A496D02D0}" dt="2022-01-19T01:20:39.280" v="2801" actId="20577"/>
        <pc:sldMkLst>
          <pc:docMk/>
          <pc:sldMk cId="1473603467" sldId="269"/>
        </pc:sldMkLst>
        <pc:spChg chg="mod">
          <ac:chgData name="Tomos Fearn [tof7]" userId="12f01902-4286-4dfd-8e90-f394f56392d2" providerId="ADAL" clId="{38713538-DCC2-4B97-82DC-7D2A496D02D0}" dt="2022-01-19T01:20:39.280" v="2801" actId="20577"/>
          <ac:spMkLst>
            <pc:docMk/>
            <pc:sldMk cId="1473603467" sldId="269"/>
            <ac:spMk id="2" creationId="{F5C61887-67C2-4F55-A510-5CEEE6FCD950}"/>
          </ac:spMkLst>
        </pc:spChg>
        <pc:spChg chg="mod">
          <ac:chgData name="Tomos Fearn [tof7]" userId="12f01902-4286-4dfd-8e90-f394f56392d2" providerId="ADAL" clId="{38713538-DCC2-4B97-82DC-7D2A496D02D0}" dt="2022-01-18T22:46:03.903" v="400" actId="20577"/>
          <ac:spMkLst>
            <pc:docMk/>
            <pc:sldMk cId="1473603467" sldId="269"/>
            <ac:spMk id="3" creationId="{8F3EB985-0065-4D21-AC5B-A06150EE379E}"/>
          </ac:spMkLst>
        </pc:spChg>
      </pc:sldChg>
      <pc:sldChg chg="modSp mod">
        <pc:chgData name="Tomos Fearn [tof7]" userId="12f01902-4286-4dfd-8e90-f394f56392d2" providerId="ADAL" clId="{38713538-DCC2-4B97-82DC-7D2A496D02D0}" dt="2022-01-19T01:21:37.580" v="2805" actId="20577"/>
        <pc:sldMkLst>
          <pc:docMk/>
          <pc:sldMk cId="2491861176" sldId="270"/>
        </pc:sldMkLst>
        <pc:spChg chg="mod">
          <ac:chgData name="Tomos Fearn [tof7]" userId="12f01902-4286-4dfd-8e90-f394f56392d2" providerId="ADAL" clId="{38713538-DCC2-4B97-82DC-7D2A496D02D0}" dt="2022-01-19T01:21:37.580" v="2805" actId="20577"/>
          <ac:spMkLst>
            <pc:docMk/>
            <pc:sldMk cId="2491861176" sldId="270"/>
            <ac:spMk id="2" creationId="{F5C61887-67C2-4F55-A510-5CEEE6FCD950}"/>
          </ac:spMkLst>
        </pc:spChg>
        <pc:spChg chg="mod">
          <ac:chgData name="Tomos Fearn [tof7]" userId="12f01902-4286-4dfd-8e90-f394f56392d2" providerId="ADAL" clId="{38713538-DCC2-4B97-82DC-7D2A496D02D0}" dt="2022-01-18T23:59:13.841" v="1228" actId="20577"/>
          <ac:spMkLst>
            <pc:docMk/>
            <pc:sldMk cId="2491861176" sldId="270"/>
            <ac:spMk id="3" creationId="{8F3EB985-0065-4D21-AC5B-A06150EE379E}"/>
          </ac:spMkLst>
        </pc:spChg>
      </pc:sldChg>
      <pc:sldChg chg="modSp mod">
        <pc:chgData name="Tomos Fearn [tof7]" userId="12f01902-4286-4dfd-8e90-f394f56392d2" providerId="ADAL" clId="{38713538-DCC2-4B97-82DC-7D2A496D02D0}" dt="2022-01-19T01:12:46.811" v="2700" actId="20577"/>
        <pc:sldMkLst>
          <pc:docMk/>
          <pc:sldMk cId="507177436" sldId="271"/>
        </pc:sldMkLst>
        <pc:spChg chg="mod">
          <ac:chgData name="Tomos Fearn [tof7]" userId="12f01902-4286-4dfd-8e90-f394f56392d2" providerId="ADAL" clId="{38713538-DCC2-4B97-82DC-7D2A496D02D0}" dt="2022-01-19T01:12:35.844" v="2699" actId="20577"/>
          <ac:spMkLst>
            <pc:docMk/>
            <pc:sldMk cId="507177436" sldId="271"/>
            <ac:spMk id="2" creationId="{F5C61887-67C2-4F55-A510-5CEEE6FCD950}"/>
          </ac:spMkLst>
        </pc:spChg>
        <pc:spChg chg="mod">
          <ac:chgData name="Tomos Fearn [tof7]" userId="12f01902-4286-4dfd-8e90-f394f56392d2" providerId="ADAL" clId="{38713538-DCC2-4B97-82DC-7D2A496D02D0}" dt="2022-01-19T01:12:46.811" v="2700" actId="20577"/>
          <ac:spMkLst>
            <pc:docMk/>
            <pc:sldMk cId="507177436" sldId="271"/>
            <ac:spMk id="3" creationId="{8F3EB985-0065-4D21-AC5B-A06150EE379E}"/>
          </ac:spMkLst>
        </pc:spChg>
      </pc:sldChg>
    </pc:docChg>
  </pc:docChgLst>
  <pc:docChgLst>
    <pc:chgData name="Patricia Shaw [phs] (Staff)" userId="dafa3f6a-a603-4426-a657-2b6554a4c94c" providerId="ADAL" clId="{C980F9C8-0EEE-F94C-B25B-3C3FF72EF8A3}"/>
    <pc:docChg chg="undo custSel addSld delSld modSld">
      <pc:chgData name="Patricia Shaw [phs] (Staff)" userId="dafa3f6a-a603-4426-a657-2b6554a4c94c" providerId="ADAL" clId="{C980F9C8-0EEE-F94C-B25B-3C3FF72EF8A3}" dt="2023-04-25T18:19:32.105" v="2338" actId="20577"/>
      <pc:docMkLst>
        <pc:docMk/>
      </pc:docMkLst>
      <pc:sldChg chg="modSp mod">
        <pc:chgData name="Patricia Shaw [phs] (Staff)" userId="dafa3f6a-a603-4426-a657-2b6554a4c94c" providerId="ADAL" clId="{C980F9C8-0EEE-F94C-B25B-3C3FF72EF8A3}" dt="2023-04-25T18:16:53.012" v="2307" actId="20577"/>
        <pc:sldMkLst>
          <pc:docMk/>
          <pc:sldMk cId="286128897" sldId="262"/>
        </pc:sldMkLst>
        <pc:spChg chg="mod">
          <ac:chgData name="Patricia Shaw [phs] (Staff)" userId="dafa3f6a-a603-4426-a657-2b6554a4c94c" providerId="ADAL" clId="{C980F9C8-0EEE-F94C-B25B-3C3FF72EF8A3}" dt="2023-04-25T18:16:53.012" v="2307" actId="20577"/>
          <ac:spMkLst>
            <pc:docMk/>
            <pc:sldMk cId="286128897" sldId="262"/>
            <ac:spMk id="8" creationId="{708026D4-B3C5-4955-9FCB-98CA714301E6}"/>
          </ac:spMkLst>
        </pc:spChg>
      </pc:sldChg>
      <pc:sldChg chg="del">
        <pc:chgData name="Patricia Shaw [phs] (Staff)" userId="dafa3f6a-a603-4426-a657-2b6554a4c94c" providerId="ADAL" clId="{C980F9C8-0EEE-F94C-B25B-3C3FF72EF8A3}" dt="2023-04-25T17:17:47.989" v="546" actId="2696"/>
        <pc:sldMkLst>
          <pc:docMk/>
          <pc:sldMk cId="3155859450" sldId="266"/>
        </pc:sldMkLst>
      </pc:sldChg>
      <pc:sldChg chg="del">
        <pc:chgData name="Patricia Shaw [phs] (Staff)" userId="dafa3f6a-a603-4426-a657-2b6554a4c94c" providerId="ADAL" clId="{C980F9C8-0EEE-F94C-B25B-3C3FF72EF8A3}" dt="2023-04-25T17:33:00.046" v="1357" actId="2696"/>
        <pc:sldMkLst>
          <pc:docMk/>
          <pc:sldMk cId="1473603467" sldId="269"/>
        </pc:sldMkLst>
      </pc:sldChg>
      <pc:sldChg chg="addSp delSp modSp mod">
        <pc:chgData name="Patricia Shaw [phs] (Staff)" userId="dafa3f6a-a603-4426-a657-2b6554a4c94c" providerId="ADAL" clId="{C980F9C8-0EEE-F94C-B25B-3C3FF72EF8A3}" dt="2023-04-25T17:32:44.840" v="1356" actId="1076"/>
        <pc:sldMkLst>
          <pc:docMk/>
          <pc:sldMk cId="2491861176" sldId="270"/>
        </pc:sldMkLst>
        <pc:spChg chg="mod">
          <ac:chgData name="Patricia Shaw [phs] (Staff)" userId="dafa3f6a-a603-4426-a657-2b6554a4c94c" providerId="ADAL" clId="{C980F9C8-0EEE-F94C-B25B-3C3FF72EF8A3}" dt="2023-04-25T17:31:38.827" v="1349" actId="20577"/>
          <ac:spMkLst>
            <pc:docMk/>
            <pc:sldMk cId="2491861176" sldId="270"/>
            <ac:spMk id="2" creationId="{F5C61887-67C2-4F55-A510-5CEEE6FCD950}"/>
          </ac:spMkLst>
        </pc:spChg>
        <pc:spChg chg="mod">
          <ac:chgData name="Patricia Shaw [phs] (Staff)" userId="dafa3f6a-a603-4426-a657-2b6554a4c94c" providerId="ADAL" clId="{C980F9C8-0EEE-F94C-B25B-3C3FF72EF8A3}" dt="2023-04-25T17:31:25.233" v="1345" actId="404"/>
          <ac:spMkLst>
            <pc:docMk/>
            <pc:sldMk cId="2491861176" sldId="270"/>
            <ac:spMk id="3" creationId="{8F3EB985-0065-4D21-AC5B-A06150EE379E}"/>
          </ac:spMkLst>
        </pc:spChg>
        <pc:spChg chg="add del mod">
          <ac:chgData name="Patricia Shaw [phs] (Staff)" userId="dafa3f6a-a603-4426-a657-2b6554a4c94c" providerId="ADAL" clId="{C980F9C8-0EEE-F94C-B25B-3C3FF72EF8A3}" dt="2023-04-25T17:32:26.287" v="1352" actId="478"/>
          <ac:spMkLst>
            <pc:docMk/>
            <pc:sldMk cId="2491861176" sldId="270"/>
            <ac:spMk id="5" creationId="{ED8D5F44-B824-233F-8E52-3BF43ECCDC7B}"/>
          </ac:spMkLst>
        </pc:spChg>
        <pc:picChg chg="add mod">
          <ac:chgData name="Patricia Shaw [phs] (Staff)" userId="dafa3f6a-a603-4426-a657-2b6554a4c94c" providerId="ADAL" clId="{C980F9C8-0EEE-F94C-B25B-3C3FF72EF8A3}" dt="2023-04-25T17:32:44.840" v="1356" actId="1076"/>
          <ac:picMkLst>
            <pc:docMk/>
            <pc:sldMk cId="2491861176" sldId="270"/>
            <ac:picMk id="10" creationId="{26243730-9AD4-8461-CAB7-2E9255DB06D4}"/>
          </ac:picMkLst>
        </pc:picChg>
      </pc:sldChg>
      <pc:sldChg chg="addSp modSp mod">
        <pc:chgData name="Patricia Shaw [phs] (Staff)" userId="dafa3f6a-a603-4426-a657-2b6554a4c94c" providerId="ADAL" clId="{C980F9C8-0EEE-F94C-B25B-3C3FF72EF8A3}" dt="2023-04-25T18:12:30.961" v="2003" actId="1076"/>
        <pc:sldMkLst>
          <pc:docMk/>
          <pc:sldMk cId="507177436" sldId="271"/>
        </pc:sldMkLst>
        <pc:spChg chg="mod">
          <ac:chgData name="Patricia Shaw [phs] (Staff)" userId="dafa3f6a-a603-4426-a657-2b6554a4c94c" providerId="ADAL" clId="{C980F9C8-0EEE-F94C-B25B-3C3FF72EF8A3}" dt="2023-04-25T18:12:27.215" v="2002" actId="20577"/>
          <ac:spMkLst>
            <pc:docMk/>
            <pc:sldMk cId="507177436" sldId="271"/>
            <ac:spMk id="2" creationId="{F5C61887-67C2-4F55-A510-5CEEE6FCD950}"/>
          </ac:spMkLst>
        </pc:spChg>
        <pc:spChg chg="mod">
          <ac:chgData name="Patricia Shaw [phs] (Staff)" userId="dafa3f6a-a603-4426-a657-2b6554a4c94c" providerId="ADAL" clId="{C980F9C8-0EEE-F94C-B25B-3C3FF72EF8A3}" dt="2023-04-25T18:11:22.224" v="2001" actId="20577"/>
          <ac:spMkLst>
            <pc:docMk/>
            <pc:sldMk cId="507177436" sldId="271"/>
            <ac:spMk id="3" creationId="{8F3EB985-0065-4D21-AC5B-A06150EE379E}"/>
          </ac:spMkLst>
        </pc:spChg>
        <pc:picChg chg="add mod">
          <ac:chgData name="Patricia Shaw [phs] (Staff)" userId="dafa3f6a-a603-4426-a657-2b6554a4c94c" providerId="ADAL" clId="{C980F9C8-0EEE-F94C-B25B-3C3FF72EF8A3}" dt="2023-04-25T18:12:30.961" v="2003" actId="1076"/>
          <ac:picMkLst>
            <pc:docMk/>
            <pc:sldMk cId="507177436" sldId="271"/>
            <ac:picMk id="5" creationId="{7FACA351-664F-06B6-05AA-57CAD7A19C45}"/>
          </ac:picMkLst>
        </pc:picChg>
      </pc:sldChg>
      <pc:sldChg chg="addSp modSp mod">
        <pc:chgData name="Patricia Shaw [phs] (Staff)" userId="dafa3f6a-a603-4426-a657-2b6554a4c94c" providerId="ADAL" clId="{C980F9C8-0EEE-F94C-B25B-3C3FF72EF8A3}" dt="2023-04-25T17:15:53.003" v="531" actId="1076"/>
        <pc:sldMkLst>
          <pc:docMk/>
          <pc:sldMk cId="2299279362" sldId="273"/>
        </pc:sldMkLst>
        <pc:spChg chg="add mod">
          <ac:chgData name="Patricia Shaw [phs] (Staff)" userId="dafa3f6a-a603-4426-a657-2b6554a4c94c" providerId="ADAL" clId="{C980F9C8-0EEE-F94C-B25B-3C3FF72EF8A3}" dt="2023-04-25T17:15:09.364" v="527" actId="20577"/>
          <ac:spMkLst>
            <pc:docMk/>
            <pc:sldMk cId="2299279362" sldId="273"/>
            <ac:spMk id="3" creationId="{5E149737-4C96-E614-9061-ABDDCD2CDDD7}"/>
          </ac:spMkLst>
        </pc:spChg>
        <pc:spChg chg="mod">
          <ac:chgData name="Patricia Shaw [phs] (Staff)" userId="dafa3f6a-a603-4426-a657-2b6554a4c94c" providerId="ADAL" clId="{C980F9C8-0EEE-F94C-B25B-3C3FF72EF8A3}" dt="2023-04-25T17:15:53.003" v="531" actId="1076"/>
          <ac:spMkLst>
            <pc:docMk/>
            <pc:sldMk cId="2299279362" sldId="273"/>
            <ac:spMk id="8" creationId="{4D19F345-459E-4B3F-80B9-BDACF33CC1FF}"/>
          </ac:spMkLst>
        </pc:spChg>
        <pc:graphicFrameChg chg="mod modGraphic">
          <ac:chgData name="Patricia Shaw [phs] (Staff)" userId="dafa3f6a-a603-4426-a657-2b6554a4c94c" providerId="ADAL" clId="{C980F9C8-0EEE-F94C-B25B-3C3FF72EF8A3}" dt="2023-04-25T17:15:31.553" v="529" actId="1076"/>
          <ac:graphicFrameMkLst>
            <pc:docMk/>
            <pc:sldMk cId="2299279362" sldId="273"/>
            <ac:graphicFrameMk id="2" creationId="{62847CD3-75B1-4848-8505-EAC4B5319E4E}"/>
          </ac:graphicFrameMkLst>
        </pc:graphicFrameChg>
      </pc:sldChg>
      <pc:sldChg chg="addSp delSp modSp mod">
        <pc:chgData name="Patricia Shaw [phs] (Staff)" userId="dafa3f6a-a603-4426-a657-2b6554a4c94c" providerId="ADAL" clId="{C980F9C8-0EEE-F94C-B25B-3C3FF72EF8A3}" dt="2023-04-25T17:16:52.186" v="537"/>
        <pc:sldMkLst>
          <pc:docMk/>
          <pc:sldMk cId="2993598705" sldId="274"/>
        </pc:sldMkLst>
        <pc:spChg chg="del mod">
          <ac:chgData name="Patricia Shaw [phs] (Staff)" userId="dafa3f6a-a603-4426-a657-2b6554a4c94c" providerId="ADAL" clId="{C980F9C8-0EEE-F94C-B25B-3C3FF72EF8A3}" dt="2023-04-25T17:16:52.186" v="537"/>
          <ac:spMkLst>
            <pc:docMk/>
            <pc:sldMk cId="2993598705" sldId="274"/>
            <ac:spMk id="8" creationId="{4D19F345-459E-4B3F-80B9-BDACF33CC1FF}"/>
          </ac:spMkLst>
        </pc:spChg>
        <pc:spChg chg="add mod">
          <ac:chgData name="Patricia Shaw [phs] (Staff)" userId="dafa3f6a-a603-4426-a657-2b6554a4c94c" providerId="ADAL" clId="{C980F9C8-0EEE-F94C-B25B-3C3FF72EF8A3}" dt="2023-04-25T17:16:48.179" v="535" actId="1076"/>
          <ac:spMkLst>
            <pc:docMk/>
            <pc:sldMk cId="2993598705" sldId="274"/>
            <ac:spMk id="10" creationId="{834B4DFD-9C79-0B17-DEBF-76A7648ACE9A}"/>
          </ac:spMkLst>
        </pc:spChg>
      </pc:sldChg>
      <pc:sldChg chg="addSp delSp modSp mod">
        <pc:chgData name="Patricia Shaw [phs] (Staff)" userId="dafa3f6a-a603-4426-a657-2b6554a4c94c" providerId="ADAL" clId="{C980F9C8-0EEE-F94C-B25B-3C3FF72EF8A3}" dt="2023-04-25T17:17:29.871" v="545"/>
        <pc:sldMkLst>
          <pc:docMk/>
          <pc:sldMk cId="2754605155" sldId="275"/>
        </pc:sldMkLst>
        <pc:spChg chg="add del">
          <ac:chgData name="Patricia Shaw [phs] (Staff)" userId="dafa3f6a-a603-4426-a657-2b6554a4c94c" providerId="ADAL" clId="{C980F9C8-0EEE-F94C-B25B-3C3FF72EF8A3}" dt="2023-04-25T17:17:02.323" v="539" actId="22"/>
          <ac:spMkLst>
            <pc:docMk/>
            <pc:sldMk cId="2754605155" sldId="275"/>
            <ac:spMk id="7" creationId="{B3F412F9-5711-C082-5F13-03F286903825}"/>
          </ac:spMkLst>
        </pc:spChg>
        <pc:spChg chg="del mod">
          <ac:chgData name="Patricia Shaw [phs] (Staff)" userId="dafa3f6a-a603-4426-a657-2b6554a4c94c" providerId="ADAL" clId="{C980F9C8-0EEE-F94C-B25B-3C3FF72EF8A3}" dt="2023-04-25T17:17:21.267" v="543" actId="478"/>
          <ac:spMkLst>
            <pc:docMk/>
            <pc:sldMk cId="2754605155" sldId="275"/>
            <ac:spMk id="8" creationId="{4D19F345-459E-4B3F-80B9-BDACF33CC1FF}"/>
          </ac:spMkLst>
        </pc:spChg>
        <pc:spChg chg="add mod">
          <ac:chgData name="Patricia Shaw [phs] (Staff)" userId="dafa3f6a-a603-4426-a657-2b6554a4c94c" providerId="ADAL" clId="{C980F9C8-0EEE-F94C-B25B-3C3FF72EF8A3}" dt="2023-04-25T17:17:29.871" v="545"/>
          <ac:spMkLst>
            <pc:docMk/>
            <pc:sldMk cId="2754605155" sldId="275"/>
            <ac:spMk id="10" creationId="{0AD7793F-32C1-4DF5-9A71-61A04970A794}"/>
          </ac:spMkLst>
        </pc:spChg>
      </pc:sldChg>
      <pc:sldChg chg="add del">
        <pc:chgData name="Patricia Shaw [phs] (Staff)" userId="dafa3f6a-a603-4426-a657-2b6554a4c94c" providerId="ADAL" clId="{C980F9C8-0EEE-F94C-B25B-3C3FF72EF8A3}" dt="2023-04-25T18:17:25.470" v="2308" actId="2696"/>
        <pc:sldMkLst>
          <pc:docMk/>
          <pc:sldMk cId="934083836" sldId="276"/>
        </pc:sldMkLst>
      </pc:sldChg>
      <pc:sldChg chg="delSp modSp add mod">
        <pc:chgData name="Patricia Shaw [phs] (Staff)" userId="dafa3f6a-a603-4426-a657-2b6554a4c94c" providerId="ADAL" clId="{C980F9C8-0EEE-F94C-B25B-3C3FF72EF8A3}" dt="2023-04-25T18:19:10.425" v="2337" actId="20577"/>
        <pc:sldMkLst>
          <pc:docMk/>
          <pc:sldMk cId="3953892369" sldId="277"/>
        </pc:sldMkLst>
        <pc:spChg chg="mod">
          <ac:chgData name="Patricia Shaw [phs] (Staff)" userId="dafa3f6a-a603-4426-a657-2b6554a4c94c" providerId="ADAL" clId="{C980F9C8-0EEE-F94C-B25B-3C3FF72EF8A3}" dt="2023-04-25T18:19:10.425" v="2337" actId="20577"/>
          <ac:spMkLst>
            <pc:docMk/>
            <pc:sldMk cId="3953892369" sldId="277"/>
            <ac:spMk id="2" creationId="{F5C61887-67C2-4F55-A510-5CEEE6FCD950}"/>
          </ac:spMkLst>
        </pc:spChg>
        <pc:spChg chg="mod">
          <ac:chgData name="Patricia Shaw [phs] (Staff)" userId="dafa3f6a-a603-4426-a657-2b6554a4c94c" providerId="ADAL" clId="{C980F9C8-0EEE-F94C-B25B-3C3FF72EF8A3}" dt="2023-04-25T18:14:23.586" v="2089" actId="14100"/>
          <ac:spMkLst>
            <pc:docMk/>
            <pc:sldMk cId="3953892369" sldId="277"/>
            <ac:spMk id="3" creationId="{8F3EB985-0065-4D21-AC5B-A06150EE379E}"/>
          </ac:spMkLst>
        </pc:spChg>
        <pc:picChg chg="del">
          <ac:chgData name="Patricia Shaw [phs] (Staff)" userId="dafa3f6a-a603-4426-a657-2b6554a4c94c" providerId="ADAL" clId="{C980F9C8-0EEE-F94C-B25B-3C3FF72EF8A3}" dt="2023-04-25T18:12:50.436" v="2004" actId="478"/>
          <ac:picMkLst>
            <pc:docMk/>
            <pc:sldMk cId="3953892369" sldId="277"/>
            <ac:picMk id="5" creationId="{7FACA351-664F-06B6-05AA-57CAD7A19C45}"/>
          </ac:picMkLst>
        </pc:picChg>
      </pc:sldChg>
      <pc:sldChg chg="modSp add mod">
        <pc:chgData name="Patricia Shaw [phs] (Staff)" userId="dafa3f6a-a603-4426-a657-2b6554a4c94c" providerId="ADAL" clId="{C980F9C8-0EEE-F94C-B25B-3C3FF72EF8A3}" dt="2023-04-25T18:19:32.105" v="2338" actId="20577"/>
        <pc:sldMkLst>
          <pc:docMk/>
          <pc:sldMk cId="1753387054" sldId="278"/>
        </pc:sldMkLst>
        <pc:spChg chg="mod">
          <ac:chgData name="Patricia Shaw [phs] (Staff)" userId="dafa3f6a-a603-4426-a657-2b6554a4c94c" providerId="ADAL" clId="{C980F9C8-0EEE-F94C-B25B-3C3FF72EF8A3}" dt="2023-04-25T18:19:32.105" v="2338" actId="20577"/>
          <ac:spMkLst>
            <pc:docMk/>
            <pc:sldMk cId="1753387054" sldId="278"/>
            <ac:spMk id="2" creationId="{F5C61887-67C2-4F55-A510-5CEEE6FCD950}"/>
          </ac:spMkLst>
        </pc:spChg>
        <pc:spChg chg="mod">
          <ac:chgData name="Patricia Shaw [phs] (Staff)" userId="dafa3f6a-a603-4426-a657-2b6554a4c94c" providerId="ADAL" clId="{C980F9C8-0EEE-F94C-B25B-3C3FF72EF8A3}" dt="2023-04-25T18:15:51.908" v="2215" actId="20577"/>
          <ac:spMkLst>
            <pc:docMk/>
            <pc:sldMk cId="1753387054" sldId="278"/>
            <ac:spMk id="3" creationId="{8F3EB985-0065-4D21-AC5B-A06150EE379E}"/>
          </ac:spMkLst>
        </pc:spChg>
      </pc:sldChg>
    </pc:docChg>
  </pc:docChgLst>
  <pc:docChgLst>
    <pc:chgData name="Tomos Fearn [tof7]" userId="12f01902-4286-4dfd-8e90-f394f56392d2" providerId="ADAL" clId="{2B2C797E-8FE0-40D8-A176-866B04DDE921}"/>
    <pc:docChg chg="delSld modSld delMainMaster">
      <pc:chgData name="Tomos Fearn [tof7]" userId="12f01902-4286-4dfd-8e90-f394f56392d2" providerId="ADAL" clId="{2B2C797E-8FE0-40D8-A176-866B04DDE921}" dt="2022-01-12T16:01:54.236" v="33" actId="47"/>
      <pc:docMkLst>
        <pc:docMk/>
      </pc:docMkLst>
      <pc:sldChg chg="modSp mod">
        <pc:chgData name="Tomos Fearn [tof7]" userId="12f01902-4286-4dfd-8e90-f394f56392d2" providerId="ADAL" clId="{2B2C797E-8FE0-40D8-A176-866B04DDE921}" dt="2022-01-11T17:57:56.939" v="24" actId="20577"/>
        <pc:sldMkLst>
          <pc:docMk/>
          <pc:sldMk cId="638431711" sldId="256"/>
        </pc:sldMkLst>
        <pc:graphicFrameChg chg="modGraphic">
          <ac:chgData name="Tomos Fearn [tof7]" userId="12f01902-4286-4dfd-8e90-f394f56392d2" providerId="ADAL" clId="{2B2C797E-8FE0-40D8-A176-866B04DDE921}" dt="2022-01-11T17:57:56.939" v="24" actId="20577"/>
          <ac:graphicFrameMkLst>
            <pc:docMk/>
            <pc:sldMk cId="638431711" sldId="256"/>
            <ac:graphicFrameMk id="8" creationId="{4D1F370C-5D81-2B4D-956A-23E4BF937CFF}"/>
          </ac:graphicFrameMkLst>
        </pc:graphicFrameChg>
      </pc:sldChg>
      <pc:sldChg chg="del">
        <pc:chgData name="Tomos Fearn [tof7]" userId="12f01902-4286-4dfd-8e90-f394f56392d2" providerId="ADAL" clId="{2B2C797E-8FE0-40D8-A176-866B04DDE921}" dt="2022-01-12T16:01:54.236" v="33" actId="47"/>
        <pc:sldMkLst>
          <pc:docMk/>
          <pc:sldMk cId="437559322" sldId="265"/>
        </pc:sldMkLst>
      </pc:sldChg>
      <pc:sldChg chg="modSp mod">
        <pc:chgData name="Tomos Fearn [tof7]" userId="12f01902-4286-4dfd-8e90-f394f56392d2" providerId="ADAL" clId="{2B2C797E-8FE0-40D8-A176-866B04DDE921}" dt="2022-01-11T18:00:34.135" v="32" actId="20577"/>
        <pc:sldMkLst>
          <pc:docMk/>
          <pc:sldMk cId="507177436" sldId="271"/>
        </pc:sldMkLst>
        <pc:spChg chg="mod">
          <ac:chgData name="Tomos Fearn [tof7]" userId="12f01902-4286-4dfd-8e90-f394f56392d2" providerId="ADAL" clId="{2B2C797E-8FE0-40D8-A176-866B04DDE921}" dt="2022-01-11T18:00:34.135" v="32" actId="20577"/>
          <ac:spMkLst>
            <pc:docMk/>
            <pc:sldMk cId="507177436" sldId="271"/>
            <ac:spMk id="2" creationId="{F5C61887-67C2-4F55-A510-5CEEE6FCD950}"/>
          </ac:spMkLst>
        </pc:spChg>
        <pc:spChg chg="mod">
          <ac:chgData name="Tomos Fearn [tof7]" userId="12f01902-4286-4dfd-8e90-f394f56392d2" providerId="ADAL" clId="{2B2C797E-8FE0-40D8-A176-866B04DDE921}" dt="2022-01-11T17:54:13.293" v="0" actId="207"/>
          <ac:spMkLst>
            <pc:docMk/>
            <pc:sldMk cId="507177436" sldId="271"/>
            <ac:spMk id="3" creationId="{8F3EB985-0065-4D21-AC5B-A06150EE379E}"/>
          </ac:spMkLst>
        </pc:spChg>
      </pc:sldChg>
      <pc:sldMasterChg chg="del delSldLayout">
        <pc:chgData name="Tomos Fearn [tof7]" userId="12f01902-4286-4dfd-8e90-f394f56392d2" providerId="ADAL" clId="{2B2C797E-8FE0-40D8-A176-866B04DDE921}" dt="2022-01-12T16:01:54.236" v="33" actId="47"/>
        <pc:sldMasterMkLst>
          <pc:docMk/>
          <pc:sldMasterMk cId="1706045733" sldId="2147483662"/>
        </pc:sldMasterMkLst>
        <pc:sldLayoutChg chg="del">
          <pc:chgData name="Tomos Fearn [tof7]" userId="12f01902-4286-4dfd-8e90-f394f56392d2" providerId="ADAL" clId="{2B2C797E-8FE0-40D8-A176-866B04DDE921}" dt="2022-01-12T16:01:54.236" v="33" actId="47"/>
          <pc:sldLayoutMkLst>
            <pc:docMk/>
            <pc:sldMasterMk cId="1706045733" sldId="2147483662"/>
            <pc:sldLayoutMk cId="1513276288" sldId="2147483649"/>
          </pc:sldLayoutMkLst>
        </pc:sldLayoutChg>
        <pc:sldLayoutChg chg="del">
          <pc:chgData name="Tomos Fearn [tof7]" userId="12f01902-4286-4dfd-8e90-f394f56392d2" providerId="ADAL" clId="{2B2C797E-8FE0-40D8-A176-866B04DDE921}" dt="2022-01-12T16:01:54.236" v="33" actId="47"/>
          <pc:sldLayoutMkLst>
            <pc:docMk/>
            <pc:sldMasterMk cId="1706045733" sldId="2147483662"/>
            <pc:sldLayoutMk cId="2171909406" sldId="2147483650"/>
          </pc:sldLayoutMkLst>
        </pc:sldLayoutChg>
        <pc:sldLayoutChg chg="del">
          <pc:chgData name="Tomos Fearn [tof7]" userId="12f01902-4286-4dfd-8e90-f394f56392d2" providerId="ADAL" clId="{2B2C797E-8FE0-40D8-A176-866B04DDE921}" dt="2022-01-12T16:01:54.236" v="33" actId="47"/>
          <pc:sldLayoutMkLst>
            <pc:docMk/>
            <pc:sldMasterMk cId="1706045733" sldId="2147483662"/>
            <pc:sldLayoutMk cId="2901256235" sldId="2147483651"/>
          </pc:sldLayoutMkLst>
        </pc:sldLayoutChg>
        <pc:sldLayoutChg chg="del">
          <pc:chgData name="Tomos Fearn [tof7]" userId="12f01902-4286-4dfd-8e90-f394f56392d2" providerId="ADAL" clId="{2B2C797E-8FE0-40D8-A176-866B04DDE921}" dt="2022-01-12T16:01:54.236" v="33" actId="47"/>
          <pc:sldLayoutMkLst>
            <pc:docMk/>
            <pc:sldMasterMk cId="1706045733" sldId="2147483662"/>
            <pc:sldLayoutMk cId="3471570396" sldId="2147483652"/>
          </pc:sldLayoutMkLst>
        </pc:sldLayoutChg>
        <pc:sldLayoutChg chg="del">
          <pc:chgData name="Tomos Fearn [tof7]" userId="12f01902-4286-4dfd-8e90-f394f56392d2" providerId="ADAL" clId="{2B2C797E-8FE0-40D8-A176-866B04DDE921}" dt="2022-01-12T16:01:54.236" v="33" actId="47"/>
          <pc:sldLayoutMkLst>
            <pc:docMk/>
            <pc:sldMasterMk cId="1706045733" sldId="2147483662"/>
            <pc:sldLayoutMk cId="4114833596" sldId="2147483653"/>
          </pc:sldLayoutMkLst>
        </pc:sldLayoutChg>
        <pc:sldLayoutChg chg="del">
          <pc:chgData name="Tomos Fearn [tof7]" userId="12f01902-4286-4dfd-8e90-f394f56392d2" providerId="ADAL" clId="{2B2C797E-8FE0-40D8-A176-866B04DDE921}" dt="2022-01-12T16:01:54.236" v="33" actId="47"/>
          <pc:sldLayoutMkLst>
            <pc:docMk/>
            <pc:sldMasterMk cId="1706045733" sldId="2147483662"/>
            <pc:sldLayoutMk cId="83102897" sldId="2147483654"/>
          </pc:sldLayoutMkLst>
        </pc:sldLayoutChg>
        <pc:sldLayoutChg chg="del">
          <pc:chgData name="Tomos Fearn [tof7]" userId="12f01902-4286-4dfd-8e90-f394f56392d2" providerId="ADAL" clId="{2B2C797E-8FE0-40D8-A176-866B04DDE921}" dt="2022-01-12T16:01:54.236" v="33" actId="47"/>
          <pc:sldLayoutMkLst>
            <pc:docMk/>
            <pc:sldMasterMk cId="1706045733" sldId="2147483662"/>
            <pc:sldLayoutMk cId="2041613796" sldId="2147483656"/>
          </pc:sldLayoutMkLst>
        </pc:sldLayoutChg>
        <pc:sldLayoutChg chg="del">
          <pc:chgData name="Tomos Fearn [tof7]" userId="12f01902-4286-4dfd-8e90-f394f56392d2" providerId="ADAL" clId="{2B2C797E-8FE0-40D8-A176-866B04DDE921}" dt="2022-01-12T16:01:54.236" v="33" actId="47"/>
          <pc:sldLayoutMkLst>
            <pc:docMk/>
            <pc:sldMasterMk cId="1706045733" sldId="2147483662"/>
            <pc:sldLayoutMk cId="3341750223" sldId="2147483657"/>
          </pc:sldLayoutMkLst>
        </pc:sldLayoutChg>
        <pc:sldLayoutChg chg="del">
          <pc:chgData name="Tomos Fearn [tof7]" userId="12f01902-4286-4dfd-8e90-f394f56392d2" providerId="ADAL" clId="{2B2C797E-8FE0-40D8-A176-866B04DDE921}" dt="2022-01-12T16:01:54.236" v="33" actId="47"/>
          <pc:sldLayoutMkLst>
            <pc:docMk/>
            <pc:sldMasterMk cId="1706045733" sldId="2147483662"/>
            <pc:sldLayoutMk cId="1500267820" sldId="2147483658"/>
          </pc:sldLayoutMkLst>
        </pc:sldLayoutChg>
        <pc:sldLayoutChg chg="del">
          <pc:chgData name="Tomos Fearn [tof7]" userId="12f01902-4286-4dfd-8e90-f394f56392d2" providerId="ADAL" clId="{2B2C797E-8FE0-40D8-A176-866B04DDE921}" dt="2022-01-12T16:01:54.236" v="33" actId="47"/>
          <pc:sldLayoutMkLst>
            <pc:docMk/>
            <pc:sldMasterMk cId="1706045733" sldId="2147483662"/>
            <pc:sldLayoutMk cId="956626619" sldId="2147483659"/>
          </pc:sldLayoutMkLst>
        </pc:sldLayoutChg>
        <pc:sldLayoutChg chg="del">
          <pc:chgData name="Tomos Fearn [tof7]" userId="12f01902-4286-4dfd-8e90-f394f56392d2" providerId="ADAL" clId="{2B2C797E-8FE0-40D8-A176-866B04DDE921}" dt="2022-01-12T16:01:54.236" v="33" actId="47"/>
          <pc:sldLayoutMkLst>
            <pc:docMk/>
            <pc:sldMasterMk cId="1706045733" sldId="2147483662"/>
            <pc:sldLayoutMk cId="4149839864" sldId="2147483663"/>
          </pc:sldLayoutMkLst>
        </pc:sldLayoutChg>
      </pc:sldMasterChg>
    </pc:docChg>
  </pc:docChgLst>
  <pc:docChgLst>
    <pc:chgData name="Patricia Shaw [phs] (Staff)" userId="dafa3f6a-a603-4426-a657-2b6554a4c94c" providerId="ADAL" clId="{ACEEE77D-F7E8-9D42-B94B-DA8210139447}"/>
    <pc:docChg chg="undo custSel addSld delSld modSld">
      <pc:chgData name="Patricia Shaw [phs] (Staff)" userId="dafa3f6a-a603-4426-a657-2b6554a4c94c" providerId="ADAL" clId="{ACEEE77D-F7E8-9D42-B94B-DA8210139447}" dt="2022-05-04T13:51:27.507" v="2532" actId="20577"/>
      <pc:docMkLst>
        <pc:docMk/>
      </pc:docMkLst>
      <pc:sldChg chg="modSp mod">
        <pc:chgData name="Patricia Shaw [phs] (Staff)" userId="dafa3f6a-a603-4426-a657-2b6554a4c94c" providerId="ADAL" clId="{ACEEE77D-F7E8-9D42-B94B-DA8210139447}" dt="2022-05-04T12:02:20.004" v="31" actId="20577"/>
        <pc:sldMkLst>
          <pc:docMk/>
          <pc:sldMk cId="638431711" sldId="256"/>
        </pc:sldMkLst>
        <pc:graphicFrameChg chg="modGraphic">
          <ac:chgData name="Patricia Shaw [phs] (Staff)" userId="dafa3f6a-a603-4426-a657-2b6554a4c94c" providerId="ADAL" clId="{ACEEE77D-F7E8-9D42-B94B-DA8210139447}" dt="2022-05-04T12:02:20.004" v="31" actId="20577"/>
          <ac:graphicFrameMkLst>
            <pc:docMk/>
            <pc:sldMk cId="638431711" sldId="256"/>
            <ac:graphicFrameMk id="8" creationId="{4D1F370C-5D81-2B4D-956A-23E4BF937CFF}"/>
          </ac:graphicFrameMkLst>
        </pc:graphicFrameChg>
      </pc:sldChg>
      <pc:sldChg chg="modSp mod">
        <pc:chgData name="Patricia Shaw [phs] (Staff)" userId="dafa3f6a-a603-4426-a657-2b6554a4c94c" providerId="ADAL" clId="{ACEEE77D-F7E8-9D42-B94B-DA8210139447}" dt="2022-05-04T12:03:54.848" v="200" actId="20577"/>
        <pc:sldMkLst>
          <pc:docMk/>
          <pc:sldMk cId="2873581762" sldId="257"/>
        </pc:sldMkLst>
        <pc:spChg chg="mod">
          <ac:chgData name="Patricia Shaw [phs] (Staff)" userId="dafa3f6a-a603-4426-a657-2b6554a4c94c" providerId="ADAL" clId="{ACEEE77D-F7E8-9D42-B94B-DA8210139447}" dt="2022-05-04T12:03:54.848" v="200" actId="20577"/>
          <ac:spMkLst>
            <pc:docMk/>
            <pc:sldMk cId="2873581762" sldId="257"/>
            <ac:spMk id="8" creationId="{4D19F345-459E-4B3F-80B9-BDACF33CC1FF}"/>
          </ac:spMkLst>
        </pc:spChg>
      </pc:sldChg>
      <pc:sldChg chg="modSp mod">
        <pc:chgData name="Patricia Shaw [phs] (Staff)" userId="dafa3f6a-a603-4426-a657-2b6554a4c94c" providerId="ADAL" clId="{ACEEE77D-F7E8-9D42-B94B-DA8210139447}" dt="2022-05-04T13:51:27.507" v="2532" actId="20577"/>
        <pc:sldMkLst>
          <pc:docMk/>
          <pc:sldMk cId="286128897" sldId="262"/>
        </pc:sldMkLst>
        <pc:spChg chg="mod">
          <ac:chgData name="Patricia Shaw [phs] (Staff)" userId="dafa3f6a-a603-4426-a657-2b6554a4c94c" providerId="ADAL" clId="{ACEEE77D-F7E8-9D42-B94B-DA8210139447}" dt="2022-05-04T13:51:27.507" v="2532" actId="20577"/>
          <ac:spMkLst>
            <pc:docMk/>
            <pc:sldMk cId="286128897" sldId="262"/>
            <ac:spMk id="8" creationId="{708026D4-B3C5-4955-9FCB-98CA714301E6}"/>
          </ac:spMkLst>
        </pc:spChg>
      </pc:sldChg>
      <pc:sldChg chg="modSp mod">
        <pc:chgData name="Patricia Shaw [phs] (Staff)" userId="dafa3f6a-a603-4426-a657-2b6554a4c94c" providerId="ADAL" clId="{ACEEE77D-F7E8-9D42-B94B-DA8210139447}" dt="2022-05-04T12:17:05.682" v="203" actId="1076"/>
        <pc:sldMkLst>
          <pc:docMk/>
          <pc:sldMk cId="3598076567" sldId="264"/>
        </pc:sldMkLst>
        <pc:picChg chg="mod modCrop">
          <ac:chgData name="Patricia Shaw [phs] (Staff)" userId="dafa3f6a-a603-4426-a657-2b6554a4c94c" providerId="ADAL" clId="{ACEEE77D-F7E8-9D42-B94B-DA8210139447}" dt="2022-05-04T12:17:05.682" v="203" actId="1076"/>
          <ac:picMkLst>
            <pc:docMk/>
            <pc:sldMk cId="3598076567" sldId="264"/>
            <ac:picMk id="3" creationId="{E989E690-FB9B-4B11-9A88-448E5C7642EB}"/>
          </ac:picMkLst>
        </pc:picChg>
      </pc:sldChg>
      <pc:sldChg chg="addSp delSp modSp mod">
        <pc:chgData name="Patricia Shaw [phs] (Staff)" userId="dafa3f6a-a603-4426-a657-2b6554a4c94c" providerId="ADAL" clId="{ACEEE77D-F7E8-9D42-B94B-DA8210139447}" dt="2022-05-04T13:42:58.765" v="2046" actId="6549"/>
        <pc:sldMkLst>
          <pc:docMk/>
          <pc:sldMk cId="3155859450" sldId="266"/>
        </pc:sldMkLst>
        <pc:spChg chg="del">
          <ac:chgData name="Patricia Shaw [phs] (Staff)" userId="dafa3f6a-a603-4426-a657-2b6554a4c94c" providerId="ADAL" clId="{ACEEE77D-F7E8-9D42-B94B-DA8210139447}" dt="2022-05-04T13:42:00.351" v="2027" actId="478"/>
          <ac:spMkLst>
            <pc:docMk/>
            <pc:sldMk cId="3155859450" sldId="266"/>
            <ac:spMk id="4" creationId="{95366E44-ACDB-4698-8606-F1B54E1437CA}"/>
          </ac:spMkLst>
        </pc:spChg>
        <pc:spChg chg="del">
          <ac:chgData name="Patricia Shaw [phs] (Staff)" userId="dafa3f6a-a603-4426-a657-2b6554a4c94c" providerId="ADAL" clId="{ACEEE77D-F7E8-9D42-B94B-DA8210139447}" dt="2022-05-04T13:42:02.056" v="2028" actId="478"/>
          <ac:spMkLst>
            <pc:docMk/>
            <pc:sldMk cId="3155859450" sldId="266"/>
            <ac:spMk id="5" creationId="{1355D525-D02D-4186-96A2-1E8CAA2C46BF}"/>
          </ac:spMkLst>
        </pc:spChg>
        <pc:spChg chg="mod">
          <ac:chgData name="Patricia Shaw [phs] (Staff)" userId="dafa3f6a-a603-4426-a657-2b6554a4c94c" providerId="ADAL" clId="{ACEEE77D-F7E8-9D42-B94B-DA8210139447}" dt="2022-05-04T13:42:58.765" v="2046" actId="6549"/>
          <ac:spMkLst>
            <pc:docMk/>
            <pc:sldMk cId="3155859450" sldId="266"/>
            <ac:spMk id="23" creationId="{E0A8E98B-FD16-40D0-BA45-F511F847D564}"/>
          </ac:spMkLst>
        </pc:spChg>
        <pc:spChg chg="mod">
          <ac:chgData name="Patricia Shaw [phs] (Staff)" userId="dafa3f6a-a603-4426-a657-2b6554a4c94c" providerId="ADAL" clId="{ACEEE77D-F7E8-9D42-B94B-DA8210139447}" dt="2022-05-04T13:42:19.911" v="2044" actId="1076"/>
          <ac:spMkLst>
            <pc:docMk/>
            <pc:sldMk cId="3155859450" sldId="266"/>
            <ac:spMk id="27" creationId="{8ED8C295-5DAD-40BB-B681-2DBEA3E9AFB3}"/>
          </ac:spMkLst>
        </pc:spChg>
        <pc:picChg chg="add mod">
          <ac:chgData name="Patricia Shaw [phs] (Staff)" userId="dafa3f6a-a603-4426-a657-2b6554a4c94c" providerId="ADAL" clId="{ACEEE77D-F7E8-9D42-B94B-DA8210139447}" dt="2022-05-04T13:41:32.855" v="2025" actId="1076"/>
          <ac:picMkLst>
            <pc:docMk/>
            <pc:sldMk cId="3155859450" sldId="266"/>
            <ac:picMk id="2" creationId="{7183E2A7-DAB9-A840-A514-5CBF09456969}"/>
          </ac:picMkLst>
        </pc:picChg>
        <pc:picChg chg="del">
          <ac:chgData name="Patricia Shaw [phs] (Staff)" userId="dafa3f6a-a603-4426-a657-2b6554a4c94c" providerId="ADAL" clId="{ACEEE77D-F7E8-9D42-B94B-DA8210139447}" dt="2022-05-04T12:54:08.694" v="805" actId="478"/>
          <ac:picMkLst>
            <pc:docMk/>
            <pc:sldMk cId="3155859450" sldId="266"/>
            <ac:picMk id="3" creationId="{AE5F10AF-862E-4423-9A34-8DDDF8835C13}"/>
          </ac:picMkLst>
        </pc:picChg>
        <pc:cxnChg chg="del mod">
          <ac:chgData name="Patricia Shaw [phs] (Staff)" userId="dafa3f6a-a603-4426-a657-2b6554a4c94c" providerId="ADAL" clId="{ACEEE77D-F7E8-9D42-B94B-DA8210139447}" dt="2022-05-04T13:42:22.797" v="2045" actId="478"/>
          <ac:cxnSpMkLst>
            <pc:docMk/>
            <pc:sldMk cId="3155859450" sldId="266"/>
            <ac:cxnSpMk id="25" creationId="{41DA291E-151B-468B-9A13-CFD2FE3E5204}"/>
          </ac:cxnSpMkLst>
        </pc:cxnChg>
      </pc:sldChg>
      <pc:sldChg chg="del">
        <pc:chgData name="Patricia Shaw [phs] (Staff)" userId="dafa3f6a-a603-4426-a657-2b6554a4c94c" providerId="ADAL" clId="{ACEEE77D-F7E8-9D42-B94B-DA8210139447}" dt="2022-05-04T13:43:29.909" v="2047" actId="2696"/>
        <pc:sldMkLst>
          <pc:docMk/>
          <pc:sldMk cId="2005931330" sldId="268"/>
        </pc:sldMkLst>
      </pc:sldChg>
      <pc:sldChg chg="modSp mod">
        <pc:chgData name="Patricia Shaw [phs] (Staff)" userId="dafa3f6a-a603-4426-a657-2b6554a4c94c" providerId="ADAL" clId="{ACEEE77D-F7E8-9D42-B94B-DA8210139447}" dt="2022-05-04T13:49:53.984" v="2478" actId="20577"/>
        <pc:sldMkLst>
          <pc:docMk/>
          <pc:sldMk cId="1473603467" sldId="269"/>
        </pc:sldMkLst>
        <pc:spChg chg="mod">
          <ac:chgData name="Patricia Shaw [phs] (Staff)" userId="dafa3f6a-a603-4426-a657-2b6554a4c94c" providerId="ADAL" clId="{ACEEE77D-F7E8-9D42-B94B-DA8210139447}" dt="2022-05-04T13:49:53.984" v="2478" actId="20577"/>
          <ac:spMkLst>
            <pc:docMk/>
            <pc:sldMk cId="1473603467" sldId="269"/>
            <ac:spMk id="2" creationId="{F5C61887-67C2-4F55-A510-5CEEE6FCD950}"/>
          </ac:spMkLst>
        </pc:spChg>
        <pc:spChg chg="mod">
          <ac:chgData name="Patricia Shaw [phs] (Staff)" userId="dafa3f6a-a603-4426-a657-2b6554a4c94c" providerId="ADAL" clId="{ACEEE77D-F7E8-9D42-B94B-DA8210139447}" dt="2022-05-04T13:48:52.422" v="2392" actId="20577"/>
          <ac:spMkLst>
            <pc:docMk/>
            <pc:sldMk cId="1473603467" sldId="269"/>
            <ac:spMk id="3" creationId="{8F3EB985-0065-4D21-AC5B-A06150EE379E}"/>
          </ac:spMkLst>
        </pc:spChg>
      </pc:sldChg>
      <pc:sldChg chg="addSp modSp new del">
        <pc:chgData name="Patricia Shaw [phs] (Staff)" userId="dafa3f6a-a603-4426-a657-2b6554a4c94c" providerId="ADAL" clId="{ACEEE77D-F7E8-9D42-B94B-DA8210139447}" dt="2022-05-04T12:18:02.961" v="207" actId="2696"/>
        <pc:sldMkLst>
          <pc:docMk/>
          <pc:sldMk cId="653117799" sldId="272"/>
        </pc:sldMkLst>
        <pc:picChg chg="add mod">
          <ac:chgData name="Patricia Shaw [phs] (Staff)" userId="dafa3f6a-a603-4426-a657-2b6554a4c94c" providerId="ADAL" clId="{ACEEE77D-F7E8-9D42-B94B-DA8210139447}" dt="2022-05-04T12:17:50.668" v="205"/>
          <ac:picMkLst>
            <pc:docMk/>
            <pc:sldMk cId="653117799" sldId="272"/>
            <ac:picMk id="2" creationId="{DD7DF27C-3C1D-3842-9B65-5676C10F6187}"/>
          </ac:picMkLst>
        </pc:picChg>
      </pc:sldChg>
      <pc:sldChg chg="addSp delSp modSp add mod">
        <pc:chgData name="Patricia Shaw [phs] (Staff)" userId="dafa3f6a-a603-4426-a657-2b6554a4c94c" providerId="ADAL" clId="{ACEEE77D-F7E8-9D42-B94B-DA8210139447}" dt="2022-05-04T13:04:24.669" v="1082" actId="20577"/>
        <pc:sldMkLst>
          <pc:docMk/>
          <pc:sldMk cId="2299279362" sldId="273"/>
        </pc:sldMkLst>
        <pc:spChg chg="mod">
          <ac:chgData name="Patricia Shaw [phs] (Staff)" userId="dafa3f6a-a603-4426-a657-2b6554a4c94c" providerId="ADAL" clId="{ACEEE77D-F7E8-9D42-B94B-DA8210139447}" dt="2022-05-04T13:01:58.361" v="908" actId="404"/>
          <ac:spMkLst>
            <pc:docMk/>
            <pc:sldMk cId="2299279362" sldId="273"/>
            <ac:spMk id="8" creationId="{4D19F345-459E-4B3F-80B9-BDACF33CC1FF}"/>
          </ac:spMkLst>
        </pc:spChg>
        <pc:graphicFrameChg chg="add mod modGraphic">
          <ac:chgData name="Patricia Shaw [phs] (Staff)" userId="dafa3f6a-a603-4426-a657-2b6554a4c94c" providerId="ADAL" clId="{ACEEE77D-F7E8-9D42-B94B-DA8210139447}" dt="2022-05-04T13:04:24.669" v="1082" actId="20577"/>
          <ac:graphicFrameMkLst>
            <pc:docMk/>
            <pc:sldMk cId="2299279362" sldId="273"/>
            <ac:graphicFrameMk id="2" creationId="{62847CD3-75B1-4848-8505-EAC4B5319E4E}"/>
          </ac:graphicFrameMkLst>
        </pc:graphicFrameChg>
        <pc:picChg chg="del">
          <ac:chgData name="Patricia Shaw [phs] (Staff)" userId="dafa3f6a-a603-4426-a657-2b6554a4c94c" providerId="ADAL" clId="{ACEEE77D-F7E8-9D42-B94B-DA8210139447}" dt="2022-05-04T12:18:31.040" v="236" actId="478"/>
          <ac:picMkLst>
            <pc:docMk/>
            <pc:sldMk cId="2299279362" sldId="273"/>
            <ac:picMk id="3" creationId="{E989E690-FB9B-4B11-9A88-448E5C7642EB}"/>
          </ac:picMkLst>
        </pc:picChg>
      </pc:sldChg>
      <pc:sldChg chg="addSp delSp modSp add mod">
        <pc:chgData name="Patricia Shaw [phs] (Staff)" userId="dafa3f6a-a603-4426-a657-2b6554a4c94c" providerId="ADAL" clId="{ACEEE77D-F7E8-9D42-B94B-DA8210139447}" dt="2022-05-04T13:20:27.683" v="1550" actId="1076"/>
        <pc:sldMkLst>
          <pc:docMk/>
          <pc:sldMk cId="2993598705" sldId="274"/>
        </pc:sldMkLst>
        <pc:spChg chg="add mod">
          <ac:chgData name="Patricia Shaw [phs] (Staff)" userId="dafa3f6a-a603-4426-a657-2b6554a4c94c" providerId="ADAL" clId="{ACEEE77D-F7E8-9D42-B94B-DA8210139447}" dt="2022-05-04T13:12:47.849" v="1290" actId="1076"/>
          <ac:spMkLst>
            <pc:docMk/>
            <pc:sldMk cId="2993598705" sldId="274"/>
            <ac:spMk id="3" creationId="{1FB567AA-89FF-304A-8A0A-09B00C4D001E}"/>
          </ac:spMkLst>
        </pc:spChg>
        <pc:spChg chg="mod">
          <ac:chgData name="Patricia Shaw [phs] (Staff)" userId="dafa3f6a-a603-4426-a657-2b6554a4c94c" providerId="ADAL" clId="{ACEEE77D-F7E8-9D42-B94B-DA8210139447}" dt="2022-05-04T13:19:42.596" v="1477" actId="20577"/>
          <ac:spMkLst>
            <pc:docMk/>
            <pc:sldMk cId="2993598705" sldId="274"/>
            <ac:spMk id="8" creationId="{4D19F345-459E-4B3F-80B9-BDACF33CC1FF}"/>
          </ac:spMkLst>
        </pc:spChg>
        <pc:spChg chg="add mod">
          <ac:chgData name="Patricia Shaw [phs] (Staff)" userId="dafa3f6a-a603-4426-a657-2b6554a4c94c" providerId="ADAL" clId="{ACEEE77D-F7E8-9D42-B94B-DA8210139447}" dt="2022-05-04T13:20:27.683" v="1550" actId="1076"/>
          <ac:spMkLst>
            <pc:docMk/>
            <pc:sldMk cId="2993598705" sldId="274"/>
            <ac:spMk id="23" creationId="{3ABC07FE-241A-6147-ABA2-A891AAAE7230}"/>
          </ac:spMkLst>
        </pc:spChg>
        <pc:graphicFrameChg chg="add mod modGraphic">
          <ac:chgData name="Patricia Shaw [phs] (Staff)" userId="dafa3f6a-a603-4426-a657-2b6554a4c94c" providerId="ADAL" clId="{ACEEE77D-F7E8-9D42-B94B-DA8210139447}" dt="2022-05-04T13:18:29.221" v="1471"/>
          <ac:graphicFrameMkLst>
            <pc:docMk/>
            <pc:sldMk cId="2993598705" sldId="274"/>
            <ac:graphicFrameMk id="2" creationId="{72A07291-BC06-2548-B284-4421192E713C}"/>
          </ac:graphicFrameMkLst>
        </pc:graphicFrameChg>
        <pc:graphicFrameChg chg="add mod modGraphic">
          <ac:chgData name="Patricia Shaw [phs] (Staff)" userId="dafa3f6a-a603-4426-a657-2b6554a4c94c" providerId="ADAL" clId="{ACEEE77D-F7E8-9D42-B94B-DA8210139447}" dt="2022-05-04T13:17:34.563" v="1463" actId="20577"/>
          <ac:graphicFrameMkLst>
            <pc:docMk/>
            <pc:sldMk cId="2993598705" sldId="274"/>
            <ac:graphicFrameMk id="9" creationId="{DD909F13-FA0D-BA40-807C-DA83F1C668B3}"/>
          </ac:graphicFrameMkLst>
        </pc:graphicFrameChg>
        <pc:picChg chg="add mod">
          <ac:chgData name="Patricia Shaw [phs] (Staff)" userId="dafa3f6a-a603-4426-a657-2b6554a4c94c" providerId="ADAL" clId="{ACEEE77D-F7E8-9D42-B94B-DA8210139447}" dt="2022-05-04T13:11:44.572" v="1270" actId="1076"/>
          <ac:picMkLst>
            <pc:docMk/>
            <pc:sldMk cId="2993598705" sldId="274"/>
            <ac:picMk id="7" creationId="{EFB42F55-6D39-844E-B5D6-32A54762357D}"/>
          </ac:picMkLst>
        </pc:picChg>
        <pc:cxnChg chg="add mod">
          <ac:chgData name="Patricia Shaw [phs] (Staff)" userId="dafa3f6a-a603-4426-a657-2b6554a4c94c" providerId="ADAL" clId="{ACEEE77D-F7E8-9D42-B94B-DA8210139447}" dt="2022-05-04T13:17:01.556" v="1456" actId="14100"/>
          <ac:cxnSpMkLst>
            <pc:docMk/>
            <pc:sldMk cId="2993598705" sldId="274"/>
            <ac:cxnSpMk id="11" creationId="{9967EDE5-26EC-0F40-ABD1-0FA4567100BF}"/>
          </ac:cxnSpMkLst>
        </pc:cxnChg>
        <pc:cxnChg chg="add del">
          <ac:chgData name="Patricia Shaw [phs] (Staff)" userId="dafa3f6a-a603-4426-a657-2b6554a4c94c" providerId="ADAL" clId="{ACEEE77D-F7E8-9D42-B94B-DA8210139447}" dt="2022-05-04T13:16:38.956" v="1451" actId="478"/>
          <ac:cxnSpMkLst>
            <pc:docMk/>
            <pc:sldMk cId="2993598705" sldId="274"/>
            <ac:cxnSpMk id="13" creationId="{47F4B83F-6832-6D49-9EDB-61A42A89ACFF}"/>
          </ac:cxnSpMkLst>
        </pc:cxnChg>
        <pc:cxnChg chg="add del mod">
          <ac:chgData name="Patricia Shaw [phs] (Staff)" userId="dafa3f6a-a603-4426-a657-2b6554a4c94c" providerId="ADAL" clId="{ACEEE77D-F7E8-9D42-B94B-DA8210139447}" dt="2022-05-04T13:16:37.913" v="1450" actId="478"/>
          <ac:cxnSpMkLst>
            <pc:docMk/>
            <pc:sldMk cId="2993598705" sldId="274"/>
            <ac:cxnSpMk id="14" creationId="{10503D8A-14AE-A44D-A0D4-59FE0857B297}"/>
          </ac:cxnSpMkLst>
        </pc:cxnChg>
        <pc:cxnChg chg="add del mod">
          <ac:chgData name="Patricia Shaw [phs] (Staff)" userId="dafa3f6a-a603-4426-a657-2b6554a4c94c" providerId="ADAL" clId="{ACEEE77D-F7E8-9D42-B94B-DA8210139447}" dt="2022-05-04T13:16:36.919" v="1449" actId="478"/>
          <ac:cxnSpMkLst>
            <pc:docMk/>
            <pc:sldMk cId="2993598705" sldId="274"/>
            <ac:cxnSpMk id="16" creationId="{7F648306-EF51-624E-BDFD-40CE011A8929}"/>
          </ac:cxnSpMkLst>
        </pc:cxnChg>
        <pc:cxnChg chg="add mod">
          <ac:chgData name="Patricia Shaw [phs] (Staff)" userId="dafa3f6a-a603-4426-a657-2b6554a4c94c" providerId="ADAL" clId="{ACEEE77D-F7E8-9D42-B94B-DA8210139447}" dt="2022-05-04T13:16:52.576" v="1455" actId="14100"/>
          <ac:cxnSpMkLst>
            <pc:docMk/>
            <pc:sldMk cId="2993598705" sldId="274"/>
            <ac:cxnSpMk id="19" creationId="{20C9DD43-183C-094C-A65A-E53A43EF2F5C}"/>
          </ac:cxnSpMkLst>
        </pc:cxnChg>
      </pc:sldChg>
      <pc:sldChg chg="new del">
        <pc:chgData name="Patricia Shaw [phs] (Staff)" userId="dafa3f6a-a603-4426-a657-2b6554a4c94c" providerId="ADAL" clId="{ACEEE77D-F7E8-9D42-B94B-DA8210139447}" dt="2022-05-04T12:44:55.774" v="771" actId="680"/>
        <pc:sldMkLst>
          <pc:docMk/>
          <pc:sldMk cId="3314798661" sldId="274"/>
        </pc:sldMkLst>
      </pc:sldChg>
      <pc:sldChg chg="new del">
        <pc:chgData name="Patricia Shaw [phs] (Staff)" userId="dafa3f6a-a603-4426-a657-2b6554a4c94c" providerId="ADAL" clId="{ACEEE77D-F7E8-9D42-B94B-DA8210139447}" dt="2022-05-04T12:52:31.433" v="775" actId="2696"/>
        <pc:sldMkLst>
          <pc:docMk/>
          <pc:sldMk cId="2505403019" sldId="275"/>
        </pc:sldMkLst>
      </pc:sldChg>
      <pc:sldChg chg="delSp modSp add mod">
        <pc:chgData name="Patricia Shaw [phs] (Staff)" userId="dafa3f6a-a603-4426-a657-2b6554a4c94c" providerId="ADAL" clId="{ACEEE77D-F7E8-9D42-B94B-DA8210139447}" dt="2022-05-04T13:40:29.873" v="2021" actId="20577"/>
        <pc:sldMkLst>
          <pc:docMk/>
          <pc:sldMk cId="2754605155" sldId="275"/>
        </pc:sldMkLst>
        <pc:spChg chg="del">
          <ac:chgData name="Patricia Shaw [phs] (Staff)" userId="dafa3f6a-a603-4426-a657-2b6554a4c94c" providerId="ADAL" clId="{ACEEE77D-F7E8-9D42-B94B-DA8210139447}" dt="2022-05-04T13:21:11.815" v="1571" actId="478"/>
          <ac:spMkLst>
            <pc:docMk/>
            <pc:sldMk cId="2754605155" sldId="275"/>
            <ac:spMk id="3" creationId="{1FB567AA-89FF-304A-8A0A-09B00C4D001E}"/>
          </ac:spMkLst>
        </pc:spChg>
        <pc:spChg chg="mod">
          <ac:chgData name="Patricia Shaw [phs] (Staff)" userId="dafa3f6a-a603-4426-a657-2b6554a4c94c" providerId="ADAL" clId="{ACEEE77D-F7E8-9D42-B94B-DA8210139447}" dt="2022-05-04T13:21:00.729" v="1569" actId="20577"/>
          <ac:spMkLst>
            <pc:docMk/>
            <pc:sldMk cId="2754605155" sldId="275"/>
            <ac:spMk id="8" creationId="{4D19F345-459E-4B3F-80B9-BDACF33CC1FF}"/>
          </ac:spMkLst>
        </pc:spChg>
        <pc:spChg chg="mod">
          <ac:chgData name="Patricia Shaw [phs] (Staff)" userId="dafa3f6a-a603-4426-a657-2b6554a4c94c" providerId="ADAL" clId="{ACEEE77D-F7E8-9D42-B94B-DA8210139447}" dt="2022-05-04T13:40:29.873" v="2021" actId="20577"/>
          <ac:spMkLst>
            <pc:docMk/>
            <pc:sldMk cId="2754605155" sldId="275"/>
            <ac:spMk id="23" creationId="{3ABC07FE-241A-6147-ABA2-A891AAAE7230}"/>
          </ac:spMkLst>
        </pc:spChg>
        <pc:graphicFrameChg chg="mod modGraphic">
          <ac:chgData name="Patricia Shaw [phs] (Staff)" userId="dafa3f6a-a603-4426-a657-2b6554a4c94c" providerId="ADAL" clId="{ACEEE77D-F7E8-9D42-B94B-DA8210139447}" dt="2022-05-04T13:31:42.008" v="1821" actId="20577"/>
          <ac:graphicFrameMkLst>
            <pc:docMk/>
            <pc:sldMk cId="2754605155" sldId="275"/>
            <ac:graphicFrameMk id="2" creationId="{72A07291-BC06-2548-B284-4421192E713C}"/>
          </ac:graphicFrameMkLst>
        </pc:graphicFrameChg>
        <pc:graphicFrameChg chg="mod modGraphic">
          <ac:chgData name="Patricia Shaw [phs] (Staff)" userId="dafa3f6a-a603-4426-a657-2b6554a4c94c" providerId="ADAL" clId="{ACEEE77D-F7E8-9D42-B94B-DA8210139447}" dt="2022-05-04T13:39:52.932" v="1990" actId="1076"/>
          <ac:graphicFrameMkLst>
            <pc:docMk/>
            <pc:sldMk cId="2754605155" sldId="275"/>
            <ac:graphicFrameMk id="9" creationId="{DD909F13-FA0D-BA40-807C-DA83F1C668B3}"/>
          </ac:graphicFrameMkLst>
        </pc:graphicFrameChg>
        <pc:picChg chg="del">
          <ac:chgData name="Patricia Shaw [phs] (Staff)" userId="dafa3f6a-a603-4426-a657-2b6554a4c94c" providerId="ADAL" clId="{ACEEE77D-F7E8-9D42-B94B-DA8210139447}" dt="2022-05-04T13:21:07.970" v="1570" actId="478"/>
          <ac:picMkLst>
            <pc:docMk/>
            <pc:sldMk cId="2754605155" sldId="275"/>
            <ac:picMk id="7" creationId="{EFB42F55-6D39-844E-B5D6-32A54762357D}"/>
          </ac:picMkLst>
        </pc:picChg>
        <pc:cxnChg chg="del">
          <ac:chgData name="Patricia Shaw [phs] (Staff)" userId="dafa3f6a-a603-4426-a657-2b6554a4c94c" providerId="ADAL" clId="{ACEEE77D-F7E8-9D42-B94B-DA8210139447}" dt="2022-05-04T13:21:14.047" v="1572" actId="478"/>
          <ac:cxnSpMkLst>
            <pc:docMk/>
            <pc:sldMk cId="2754605155" sldId="275"/>
            <ac:cxnSpMk id="11" creationId="{9967EDE5-26EC-0F40-ABD1-0FA4567100BF}"/>
          </ac:cxnSpMkLst>
        </pc:cxnChg>
        <pc:cxnChg chg="del">
          <ac:chgData name="Patricia Shaw [phs] (Staff)" userId="dafa3f6a-a603-4426-a657-2b6554a4c94c" providerId="ADAL" clId="{ACEEE77D-F7E8-9D42-B94B-DA8210139447}" dt="2022-05-04T13:21:15.467" v="1573" actId="478"/>
          <ac:cxnSpMkLst>
            <pc:docMk/>
            <pc:sldMk cId="2754605155" sldId="275"/>
            <ac:cxnSpMk id="19" creationId="{20C9DD43-183C-094C-A65A-E53A43EF2F5C}"/>
          </ac:cxnSpMkLst>
        </pc:cxnChg>
      </pc:sldChg>
      <pc:sldChg chg="new del">
        <pc:chgData name="Patricia Shaw [phs] (Staff)" userId="dafa3f6a-a603-4426-a657-2b6554a4c94c" providerId="ADAL" clId="{ACEEE77D-F7E8-9D42-B94B-DA8210139447}" dt="2022-05-04T13:20:44.181" v="1552" actId="680"/>
        <pc:sldMkLst>
          <pc:docMk/>
          <pc:sldMk cId="3807870321" sldId="275"/>
        </pc:sldMkLst>
      </pc:sldChg>
    </pc:docChg>
  </pc:docChgLst>
  <pc:docChgLst>
    <pc:chgData name="Patricia Shaw [phs] (Staff)" userId="dafa3f6a-a603-4426-a657-2b6554a4c94c" providerId="ADAL" clId="{E32CFBBF-4CFF-9A4F-8B6B-D58902A53A94}"/>
    <pc:docChg chg="modSld">
      <pc:chgData name="Patricia Shaw [phs] (Staff)" userId="dafa3f6a-a603-4426-a657-2b6554a4c94c" providerId="ADAL" clId="{E32CFBBF-4CFF-9A4F-8B6B-D58902A53A94}" dt="2023-04-25T16:23:03.547" v="2" actId="20577"/>
      <pc:docMkLst>
        <pc:docMk/>
      </pc:docMkLst>
      <pc:sldChg chg="modSp mod">
        <pc:chgData name="Patricia Shaw [phs] (Staff)" userId="dafa3f6a-a603-4426-a657-2b6554a4c94c" providerId="ADAL" clId="{E32CFBBF-4CFF-9A4F-8B6B-D58902A53A94}" dt="2023-04-25T16:23:03.547" v="2" actId="20577"/>
        <pc:sldMkLst>
          <pc:docMk/>
          <pc:sldMk cId="3598076567" sldId="264"/>
        </pc:sldMkLst>
        <pc:spChg chg="mod">
          <ac:chgData name="Patricia Shaw [phs] (Staff)" userId="dafa3f6a-a603-4426-a657-2b6554a4c94c" providerId="ADAL" clId="{E32CFBBF-4CFF-9A4F-8B6B-D58902A53A94}" dt="2023-04-25T16:23:03.547" v="2" actId="20577"/>
          <ac:spMkLst>
            <pc:docMk/>
            <pc:sldMk cId="3598076567" sldId="264"/>
            <ac:spMk id="8" creationId="{4D19F345-459E-4B3F-80B9-BDACF33CC1F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1185C-FDCC-A243-8007-1B24DE82DC3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8F895FB-C866-2647-ABA5-FB882A7E22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9BA8BBB-B085-BE40-88DD-38D0E71880F0}"/>
              </a:ext>
            </a:extLst>
          </p:cNvPr>
          <p:cNvSpPr>
            <a:spLocks noGrp="1"/>
          </p:cNvSpPr>
          <p:nvPr>
            <p:ph type="dt" sz="half" idx="10"/>
          </p:nvPr>
        </p:nvSpPr>
        <p:spPr/>
        <p:txBody>
          <a:bodyPr/>
          <a:lstStyle/>
          <a:p>
            <a:fld id="{5DD29F7A-450F-A349-A521-FB993C14A5A7}" type="datetimeFigureOut">
              <a:rPr lang="en-US" smtClean="0"/>
              <a:t>4/17/24</a:t>
            </a:fld>
            <a:endParaRPr lang="en-US"/>
          </a:p>
        </p:txBody>
      </p:sp>
      <p:sp>
        <p:nvSpPr>
          <p:cNvPr id="5" name="Footer Placeholder 4">
            <a:extLst>
              <a:ext uri="{FF2B5EF4-FFF2-40B4-BE49-F238E27FC236}">
                <a16:creationId xmlns:a16="http://schemas.microsoft.com/office/drawing/2014/main" id="{542419A3-CA4B-5947-8E6D-A8B2667283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FF8EFE-ED92-2B4E-B8A1-D991CDDEF234}"/>
              </a:ext>
            </a:extLst>
          </p:cNvPr>
          <p:cNvSpPr>
            <a:spLocks noGrp="1"/>
          </p:cNvSpPr>
          <p:nvPr>
            <p:ph type="sldNum" sz="quarter" idx="12"/>
          </p:nvPr>
        </p:nvSpPr>
        <p:spPr/>
        <p:txBody>
          <a:bodyPr/>
          <a:lstStyle/>
          <a:p>
            <a:fld id="{B2EFA918-EF0C-7044-BBAF-DCA4820A0E73}" type="slidenum">
              <a:rPr lang="en-US" smtClean="0"/>
              <a:t>‹#›</a:t>
            </a:fld>
            <a:endParaRPr lang="en-US"/>
          </a:p>
        </p:txBody>
      </p:sp>
    </p:spTree>
    <p:extLst>
      <p:ext uri="{BB962C8B-B14F-4D97-AF65-F5344CB8AC3E}">
        <p14:creationId xmlns:p14="http://schemas.microsoft.com/office/powerpoint/2010/main" val="1150901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C540CA-5858-4B6D-80A4-D0F3B857DA30}"/>
              </a:ext>
            </a:extLst>
          </p:cNvPr>
          <p:cNvSpPr>
            <a:spLocks noGrp="1"/>
          </p:cNvSpPr>
          <p:nvPr>
            <p:ph type="dt" sz="half" idx="10"/>
          </p:nvPr>
        </p:nvSpPr>
        <p:spPr/>
        <p:txBody>
          <a:bodyPr/>
          <a:lstStyle/>
          <a:p>
            <a:fld id="{23C15FFC-0D0D-402E-BB27-D1F0AE490D07}" type="datetimeFigureOut">
              <a:rPr lang="en-GB" smtClean="0"/>
              <a:t>17/04/2024</a:t>
            </a:fld>
            <a:endParaRPr lang="en-GB"/>
          </a:p>
        </p:txBody>
      </p:sp>
      <p:sp>
        <p:nvSpPr>
          <p:cNvPr id="3" name="Footer Placeholder 2">
            <a:extLst>
              <a:ext uri="{FF2B5EF4-FFF2-40B4-BE49-F238E27FC236}">
                <a16:creationId xmlns:a16="http://schemas.microsoft.com/office/drawing/2014/main" id="{1F089D5A-467D-4FA2-8EE1-467E41A0D1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21441B-AAA4-4EC9-A9EC-8DB2336DC0ED}"/>
              </a:ext>
            </a:extLst>
          </p:cNvPr>
          <p:cNvSpPr>
            <a:spLocks noGrp="1"/>
          </p:cNvSpPr>
          <p:nvPr>
            <p:ph type="sldNum" sz="quarter" idx="12"/>
          </p:nvPr>
        </p:nvSpPr>
        <p:spPr/>
        <p:txBody>
          <a:bodyPr/>
          <a:lstStyle/>
          <a:p>
            <a:fld id="{03561848-7F7B-45CF-8A99-FC7F35968FFE}" type="slidenum">
              <a:rPr lang="en-GB" smtClean="0"/>
              <a:t>‹#›</a:t>
            </a:fld>
            <a:endParaRPr lang="en-GB"/>
          </a:p>
        </p:txBody>
      </p:sp>
    </p:spTree>
    <p:extLst>
      <p:ext uri="{BB962C8B-B14F-4D97-AF65-F5344CB8AC3E}">
        <p14:creationId xmlns:p14="http://schemas.microsoft.com/office/powerpoint/2010/main" val="24158675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C8B4E4-7061-8240-82DC-8801AA432A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28E0EDF-60AA-754C-A6D4-94364CC488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FD9863B-2A4D-DE48-9D67-87E2904A4E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F7A-450F-A349-A521-FB993C14A5A7}" type="datetimeFigureOut">
              <a:rPr lang="en-US" smtClean="0"/>
              <a:t>4/17/24</a:t>
            </a:fld>
            <a:endParaRPr lang="en-US"/>
          </a:p>
        </p:txBody>
      </p:sp>
      <p:sp>
        <p:nvSpPr>
          <p:cNvPr id="5" name="Footer Placeholder 4">
            <a:extLst>
              <a:ext uri="{FF2B5EF4-FFF2-40B4-BE49-F238E27FC236}">
                <a16:creationId xmlns:a16="http://schemas.microsoft.com/office/drawing/2014/main" id="{C769C5E0-6B47-8C42-9489-6C41CFD0CA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8016FC-0C27-C346-98A8-B39E384032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EFA918-EF0C-7044-BBAF-DCA4820A0E73}" type="slidenum">
              <a:rPr lang="en-US" smtClean="0"/>
              <a:t>‹#›</a:t>
            </a:fld>
            <a:endParaRPr lang="en-US"/>
          </a:p>
        </p:txBody>
      </p:sp>
    </p:spTree>
    <p:extLst>
      <p:ext uri="{BB962C8B-B14F-4D97-AF65-F5344CB8AC3E}">
        <p14:creationId xmlns:p14="http://schemas.microsoft.com/office/powerpoint/2010/main" val="4204941880"/>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E49071-C396-4474-B076-5CAF9752CA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737CEB1-822D-4B5C-BD2C-2031F6B68A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CC264C-E100-4FF5-AF36-C578E9E7C1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C15FFC-0D0D-402E-BB27-D1F0AE490D07}" type="datetimeFigureOut">
              <a:rPr lang="en-GB" smtClean="0"/>
              <a:t>17/04/2024</a:t>
            </a:fld>
            <a:endParaRPr lang="en-GB"/>
          </a:p>
        </p:txBody>
      </p:sp>
      <p:sp>
        <p:nvSpPr>
          <p:cNvPr id="5" name="Footer Placeholder 4">
            <a:extLst>
              <a:ext uri="{FF2B5EF4-FFF2-40B4-BE49-F238E27FC236}">
                <a16:creationId xmlns:a16="http://schemas.microsoft.com/office/drawing/2014/main" id="{B52B23DD-49AC-4C67-92B5-9E0CD0EACC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65AAE4-141E-4C19-B46A-77A40CCCDD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61848-7F7B-45CF-8A99-FC7F35968FFE}" type="slidenum">
              <a:rPr lang="en-GB" smtClean="0"/>
              <a:t>‹#›</a:t>
            </a:fld>
            <a:endParaRPr lang="en-GB"/>
          </a:p>
        </p:txBody>
      </p:sp>
    </p:spTree>
    <p:extLst>
      <p:ext uri="{BB962C8B-B14F-4D97-AF65-F5344CB8AC3E}">
        <p14:creationId xmlns:p14="http://schemas.microsoft.com/office/powerpoint/2010/main" val="492614499"/>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extLst>
              <p:ext uri="{D42A27DB-BD31-4B8C-83A1-F6EECF244321}">
                <p14:modId xmlns:p14="http://schemas.microsoft.com/office/powerpoint/2010/main" val="129206681"/>
              </p:ext>
            </p:extLst>
          </p:nvPr>
        </p:nvGraphicFramePr>
        <p:xfrm>
          <a:off x="2009192" y="1948555"/>
          <a:ext cx="8173616" cy="2244000"/>
        </p:xfrm>
        <a:graphic>
          <a:graphicData uri="http://schemas.openxmlformats.org/drawingml/2006/table">
            <a:tbl>
              <a:tblPr firstRow="1" bandRow="1">
                <a:effectLst/>
                <a:tableStyleId>{5C22544A-7EE6-4342-B048-85BDC9FD1C3A}</a:tableStyleId>
              </a:tblPr>
              <a:tblGrid>
                <a:gridCol w="8173616">
                  <a:extLst>
                    <a:ext uri="{9D8B030D-6E8A-4147-A177-3AD203B41FA5}">
                      <a16:colId xmlns:a16="http://schemas.microsoft.com/office/drawing/2014/main" val="925604362"/>
                    </a:ext>
                  </a:extLst>
                </a:gridCol>
              </a:tblGrid>
              <a:tr h="0">
                <a:tc>
                  <a:txBody>
                    <a:bodyPr/>
                    <a:lstStyle/>
                    <a:p>
                      <a:pPr algn="ctr"/>
                      <a:r>
                        <a:rPr lang="en-US" sz="5000" dirty="0">
                          <a:solidFill>
                            <a:srgbClr val="242753"/>
                          </a:solidFill>
                          <a:latin typeface="HK Grotesk" pitchFamily="2" charset="77"/>
                        </a:rPr>
                        <a:t>Programming Robot Car</a:t>
                      </a:r>
                    </a:p>
                    <a:p>
                      <a:pPr algn="ctr"/>
                      <a:r>
                        <a:rPr lang="en-US" sz="5000" dirty="0" err="1">
                          <a:solidFill>
                            <a:srgbClr val="242753"/>
                          </a:solidFill>
                          <a:latin typeface="HK Grotesk" pitchFamily="2" charset="77"/>
                        </a:rPr>
                        <a:t>Elegoo</a:t>
                      </a:r>
                      <a:r>
                        <a:rPr lang="en-US" sz="5000" dirty="0">
                          <a:solidFill>
                            <a:srgbClr val="242753"/>
                          </a:solidFill>
                          <a:latin typeface="HK Grotesk" pitchFamily="2" charset="77"/>
                        </a:rPr>
                        <a:t> robot</a:t>
                      </a: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pic>
        <p:nvPicPr>
          <p:cNvPr id="4" name="Picture 3">
            <a:extLst>
              <a:ext uri="{FF2B5EF4-FFF2-40B4-BE49-F238E27FC236}">
                <a16:creationId xmlns:a16="http://schemas.microsoft.com/office/drawing/2014/main" id="{92076B6D-E3FC-4870-9CF9-639591AFBF5D}"/>
              </a:ext>
            </a:extLst>
          </p:cNvPr>
          <p:cNvPicPr>
            <a:picLocks noChangeAspect="1"/>
          </p:cNvPicPr>
          <p:nvPr/>
        </p:nvPicPr>
        <p:blipFill>
          <a:blip r:embed="rId2"/>
          <a:srcRect/>
          <a:stretch/>
        </p:blipFill>
        <p:spPr>
          <a:xfrm>
            <a:off x="0" y="4953000"/>
            <a:ext cx="12192000" cy="1905000"/>
          </a:xfrm>
          <a:prstGeom prst="rect">
            <a:avLst/>
          </a:prstGeom>
        </p:spPr>
      </p:pic>
    </p:spTree>
    <p:extLst>
      <p:ext uri="{BB962C8B-B14F-4D97-AF65-F5344CB8AC3E}">
        <p14:creationId xmlns:p14="http://schemas.microsoft.com/office/powerpoint/2010/main" val="638431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3117456"/>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r>
              <a:rPr lang="en-GB" sz="2400" b="1" dirty="0">
                <a:latin typeface="HK Grotesk" panose="00000500000000000000" pitchFamily="50" charset="0"/>
              </a:rPr>
              <a:t>What else can you add to this program? </a:t>
            </a:r>
          </a:p>
          <a:p>
            <a:endParaRPr lang="en-GB" sz="2400" b="1" dirty="0">
              <a:latin typeface="HK Grotesk" panose="00000500000000000000" pitchFamily="50" charset="0"/>
            </a:endParaRPr>
          </a:p>
          <a:p>
            <a:pPr marL="342900" indent="-342900">
              <a:lnSpc>
                <a:spcPct val="150000"/>
              </a:lnSpc>
              <a:buFont typeface="Arial" panose="020B0604020202020204" pitchFamily="34" charset="0"/>
              <a:buChar char="•"/>
            </a:pPr>
            <a:r>
              <a:rPr lang="en-GB" sz="2400" dirty="0">
                <a:latin typeface="HK Grotesk" panose="00000500000000000000" pitchFamily="50" charset="0"/>
              </a:rPr>
              <a:t>Can you implement a function to take readings from the PIR sensors and report which sensors detect the line?</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232753"/>
          </a:solidFill>
        </p:spPr>
        <p:txBody>
          <a:bodyPr wrap="square" rtlCol="0">
            <a:spAutoFit/>
          </a:bodyPr>
          <a:lstStyle/>
          <a:p>
            <a:r>
              <a:rPr lang="en-GB" sz="4000" b="1" dirty="0">
                <a:solidFill>
                  <a:schemeClr val="bg1"/>
                </a:solidFill>
                <a:latin typeface="HK Grotesk"/>
              </a:rPr>
              <a:t>Extension Challenge:</a:t>
            </a:r>
          </a:p>
        </p:txBody>
      </p:sp>
    </p:spTree>
    <p:extLst>
      <p:ext uri="{BB962C8B-B14F-4D97-AF65-F5344CB8AC3E}">
        <p14:creationId xmlns:p14="http://schemas.microsoft.com/office/powerpoint/2010/main" val="286128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nvGraphicFramePr>
        <p:xfrm>
          <a:off x="2009192" y="1948555"/>
          <a:ext cx="8173616" cy="1482000"/>
        </p:xfrm>
        <a:graphic>
          <a:graphicData uri="http://schemas.openxmlformats.org/drawingml/2006/table">
            <a:tbl>
              <a:tblPr firstRow="1" bandRow="1">
                <a:effectLst/>
                <a:tableStyleId>{5C22544A-7EE6-4342-B048-85BDC9FD1C3A}</a:tableStyleId>
              </a:tblPr>
              <a:tblGrid>
                <a:gridCol w="8173616">
                  <a:extLst>
                    <a:ext uri="{9D8B030D-6E8A-4147-A177-3AD203B41FA5}">
                      <a16:colId xmlns:a16="http://schemas.microsoft.com/office/drawing/2014/main" val="925604362"/>
                    </a:ext>
                  </a:extLst>
                </a:gridCol>
              </a:tblGrid>
              <a:tr h="0">
                <a:tc>
                  <a:txBody>
                    <a:bodyPr/>
                    <a:lstStyle/>
                    <a:p>
                      <a:r>
                        <a:rPr lang="en-US" sz="5000" dirty="0">
                          <a:solidFill>
                            <a:srgbClr val="242753"/>
                          </a:solidFill>
                          <a:latin typeface="HK Grotesk" pitchFamily="2" charset="77"/>
                        </a:rPr>
                        <a:t>Thank You</a:t>
                      </a: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pic>
        <p:nvPicPr>
          <p:cNvPr id="4" name="Picture 3">
            <a:extLst>
              <a:ext uri="{FF2B5EF4-FFF2-40B4-BE49-F238E27FC236}">
                <a16:creationId xmlns:a16="http://schemas.microsoft.com/office/drawing/2014/main" id="{92076B6D-E3FC-4870-9CF9-639591AFBF5D}"/>
              </a:ext>
            </a:extLst>
          </p:cNvPr>
          <p:cNvPicPr>
            <a:picLocks noChangeAspect="1"/>
          </p:cNvPicPr>
          <p:nvPr/>
        </p:nvPicPr>
        <p:blipFill>
          <a:blip r:embed="rId2"/>
          <a:srcRect/>
          <a:stretch/>
        </p:blipFill>
        <p:spPr>
          <a:xfrm>
            <a:off x="0" y="4953000"/>
            <a:ext cx="12192000" cy="1905000"/>
          </a:xfrm>
          <a:prstGeom prst="rect">
            <a:avLst/>
          </a:prstGeom>
        </p:spPr>
      </p:pic>
    </p:spTree>
    <p:extLst>
      <p:ext uri="{BB962C8B-B14F-4D97-AF65-F5344CB8AC3E}">
        <p14:creationId xmlns:p14="http://schemas.microsoft.com/office/powerpoint/2010/main" val="1649532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4" name="Rectangle 3">
            <a:extLst>
              <a:ext uri="{FF2B5EF4-FFF2-40B4-BE49-F238E27FC236}">
                <a16:creationId xmlns:a16="http://schemas.microsoft.com/office/drawing/2014/main" id="{95366E44-ACDB-4698-8606-F1B54E1437CA}"/>
              </a:ext>
            </a:extLst>
          </p:cNvPr>
          <p:cNvSpPr/>
          <p:nvPr/>
        </p:nvSpPr>
        <p:spPr>
          <a:xfrm>
            <a:off x="3681827" y="2133600"/>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355D525-D02D-4186-96A2-1E8CAA2C46BF}"/>
              </a:ext>
            </a:extLst>
          </p:cNvPr>
          <p:cNvSpPr/>
          <p:nvPr/>
        </p:nvSpPr>
        <p:spPr>
          <a:xfrm>
            <a:off x="7716254" y="2077453"/>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4D19F345-459E-4B3F-80B9-BDACF33CC1FF}"/>
              </a:ext>
            </a:extLst>
          </p:cNvPr>
          <p:cNvSpPr txBox="1"/>
          <p:nvPr/>
        </p:nvSpPr>
        <p:spPr>
          <a:xfrm>
            <a:off x="545431" y="192395"/>
            <a:ext cx="10385424" cy="4524315"/>
          </a:xfrm>
          <a:prstGeom prst="rect">
            <a:avLst/>
          </a:prstGeom>
          <a:noFill/>
        </p:spPr>
        <p:txBody>
          <a:bodyPr wrap="square" rtlCol="0">
            <a:spAutoFit/>
          </a:bodyPr>
          <a:lstStyle/>
          <a:p>
            <a:r>
              <a:rPr lang="en-GB" sz="4000" b="1" dirty="0">
                <a:latin typeface="HK Grotesk" panose="00000500000000000000" pitchFamily="50" charset="0"/>
              </a:rPr>
              <a:t>Building and Programming robots in TINKERCAD</a:t>
            </a:r>
          </a:p>
          <a:p>
            <a:endParaRPr lang="en-GB" sz="4000" b="1" dirty="0">
              <a:latin typeface="HK Grotesk" panose="00000500000000000000" pitchFamily="50" charset="0"/>
            </a:endParaRPr>
          </a:p>
          <a:p>
            <a:r>
              <a:rPr lang="en-GB" sz="2400" b="1" dirty="0">
                <a:latin typeface="HK Grotesk" panose="00000500000000000000" pitchFamily="50" charset="0"/>
              </a:rPr>
              <a:t>This week you be returning to </a:t>
            </a:r>
            <a:r>
              <a:rPr lang="en-GB" sz="2400" b="1" dirty="0" err="1">
                <a:latin typeface="HK Grotesk" panose="00000500000000000000" pitchFamily="50" charset="0"/>
              </a:rPr>
              <a:t>TinkerCad</a:t>
            </a:r>
            <a:r>
              <a:rPr lang="en-GB" sz="2400" b="1" dirty="0">
                <a:latin typeface="HK Grotesk" panose="00000500000000000000" pitchFamily="50" charset="0"/>
              </a:rPr>
              <a:t> Circuits to start programming the self-driving car.  This workshop aims to revisit the text programming done previously and continue to develop your text programming skills.</a:t>
            </a:r>
            <a:endParaRPr lang="en-GB" sz="2400" dirty="0">
              <a:latin typeface="HK Grotesk" panose="00000500000000000000" pitchFamily="50" charset="0"/>
            </a:endParaRPr>
          </a:p>
          <a:p>
            <a:endParaRPr lang="en-GB" sz="2400" dirty="0">
              <a:latin typeface="HK Grotesk" panose="00000500000000000000" pitchFamily="50" charset="0"/>
            </a:endParaRPr>
          </a:p>
          <a:p>
            <a:endParaRPr lang="en-GB" sz="2400" dirty="0">
              <a:latin typeface="HK Grotesk" panose="00000500000000000000" pitchFamily="50" charset="0"/>
            </a:endParaRPr>
          </a:p>
          <a:p>
            <a:r>
              <a:rPr lang="en-GB" sz="2400" dirty="0">
                <a:latin typeface="HK Grotesk" panose="00000500000000000000" pitchFamily="50" charset="0"/>
              </a:rPr>
              <a:t>Please complete the bronze requirements before starting the silver, </a:t>
            </a:r>
            <a:br>
              <a:rPr lang="en-GB" sz="2400" dirty="0">
                <a:latin typeface="HK Grotesk" panose="00000500000000000000" pitchFamily="50" charset="0"/>
              </a:rPr>
            </a:br>
            <a:r>
              <a:rPr lang="en-GB" sz="2400" dirty="0">
                <a:latin typeface="HK Grotesk" panose="00000500000000000000" pitchFamily="50" charset="0"/>
              </a:rPr>
              <a:t>and complete the silver before starting the gold.</a:t>
            </a:r>
          </a:p>
        </p:txBody>
      </p:sp>
    </p:spTree>
    <p:extLst>
      <p:ext uri="{BB962C8B-B14F-4D97-AF65-F5344CB8AC3E}">
        <p14:creationId xmlns:p14="http://schemas.microsoft.com/office/powerpoint/2010/main" val="2873581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4" name="Rectangle 3">
            <a:extLst>
              <a:ext uri="{FF2B5EF4-FFF2-40B4-BE49-F238E27FC236}">
                <a16:creationId xmlns:a16="http://schemas.microsoft.com/office/drawing/2014/main" id="{95366E44-ACDB-4698-8606-F1B54E1437CA}"/>
              </a:ext>
            </a:extLst>
          </p:cNvPr>
          <p:cNvSpPr/>
          <p:nvPr/>
        </p:nvSpPr>
        <p:spPr>
          <a:xfrm>
            <a:off x="3681827" y="2133600"/>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355D525-D02D-4186-96A2-1E8CAA2C46BF}"/>
              </a:ext>
            </a:extLst>
          </p:cNvPr>
          <p:cNvSpPr/>
          <p:nvPr/>
        </p:nvSpPr>
        <p:spPr>
          <a:xfrm>
            <a:off x="7716254" y="2077453"/>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4D19F345-459E-4B3F-80B9-BDACF33CC1FF}"/>
              </a:ext>
            </a:extLst>
          </p:cNvPr>
          <p:cNvSpPr txBox="1"/>
          <p:nvPr/>
        </p:nvSpPr>
        <p:spPr>
          <a:xfrm>
            <a:off x="493375" y="1129592"/>
            <a:ext cx="7964744" cy="3785652"/>
          </a:xfrm>
          <a:prstGeom prst="rect">
            <a:avLst/>
          </a:prstGeom>
          <a:noFill/>
        </p:spPr>
        <p:txBody>
          <a:bodyPr wrap="square" rtlCol="0">
            <a:spAutoFit/>
          </a:bodyPr>
          <a:lstStyle/>
          <a:p>
            <a:r>
              <a:rPr lang="en-GB" sz="2000" dirty="0">
                <a:latin typeface="HK Grotesk" panose="00000500000000000000" pitchFamily="50" charset="0"/>
              </a:rPr>
              <a:t>At the challenge day, you’ll be using the </a:t>
            </a:r>
            <a:r>
              <a:rPr lang="en-GB" sz="2000" dirty="0" err="1">
                <a:latin typeface="HK Grotesk" panose="00000500000000000000" pitchFamily="50" charset="0"/>
              </a:rPr>
              <a:t>Elegoo</a:t>
            </a:r>
            <a:r>
              <a:rPr lang="en-GB" sz="2000" dirty="0">
                <a:latin typeface="HK Grotesk" panose="00000500000000000000" pitchFamily="50" charset="0"/>
              </a:rPr>
              <a:t> Robot.  The components listed here can be used to build an equivalent robot in </a:t>
            </a:r>
            <a:r>
              <a:rPr lang="en-GB" sz="2000" dirty="0" err="1">
                <a:latin typeface="HK Grotesk" panose="00000500000000000000" pitchFamily="50" charset="0"/>
              </a:rPr>
              <a:t>TinkerCAD</a:t>
            </a:r>
            <a:r>
              <a:rPr lang="en-GB" sz="2000" dirty="0">
                <a:latin typeface="HK Grotesk" panose="00000500000000000000" pitchFamily="50" charset="0"/>
              </a:rPr>
              <a:t> allowing code to be transferred across on the challenge day.</a:t>
            </a:r>
          </a:p>
          <a:p>
            <a:endParaRPr lang="en-GB" sz="1000" dirty="0">
              <a:latin typeface="HK Grotesk" panose="00000500000000000000" pitchFamily="50" charset="0"/>
            </a:endParaRPr>
          </a:p>
          <a:p>
            <a:r>
              <a:rPr lang="en-GB" sz="2000" dirty="0">
                <a:latin typeface="HK Grotesk" panose="00000500000000000000" pitchFamily="50" charset="0"/>
              </a:rPr>
              <a:t>You can either match the exact component list or adapt to match your robot design.  Note, the </a:t>
            </a:r>
            <a:r>
              <a:rPr lang="en-GB" sz="2000" dirty="0" err="1">
                <a:latin typeface="HK Grotesk" panose="00000500000000000000" pitchFamily="50" charset="0"/>
              </a:rPr>
              <a:t>Elegoo</a:t>
            </a:r>
            <a:r>
              <a:rPr lang="en-GB" sz="2000" dirty="0">
                <a:latin typeface="HK Grotesk" panose="00000500000000000000" pitchFamily="50" charset="0"/>
              </a:rPr>
              <a:t> is a 4-wheel robot but the motor controls are paired up so can be simulated with only 2 motors.</a:t>
            </a:r>
          </a:p>
          <a:p>
            <a:endParaRPr lang="en-GB" sz="1000" dirty="0">
              <a:latin typeface="HK Grotesk" panose="00000500000000000000" pitchFamily="50" charset="0"/>
            </a:endParaRPr>
          </a:p>
          <a:p>
            <a:r>
              <a:rPr lang="en-GB" sz="2000" dirty="0">
                <a:latin typeface="HK Grotesk" panose="00000500000000000000" pitchFamily="50" charset="0"/>
              </a:rPr>
              <a:t>Important: To transfer your code to the real robot for the challenge day, you will need to make sure components are connected to the correct pins. Components and pins are specified on the next slide.</a:t>
            </a:r>
          </a:p>
        </p:txBody>
      </p:sp>
      <p:graphicFrame>
        <p:nvGraphicFramePr>
          <p:cNvPr id="2" name="Table 6">
            <a:extLst>
              <a:ext uri="{FF2B5EF4-FFF2-40B4-BE49-F238E27FC236}">
                <a16:creationId xmlns:a16="http://schemas.microsoft.com/office/drawing/2014/main" id="{62847CD3-75B1-4848-8505-EAC4B5319E4E}"/>
              </a:ext>
            </a:extLst>
          </p:cNvPr>
          <p:cNvGraphicFramePr>
            <a:graphicFrameLocks noGrp="1"/>
          </p:cNvGraphicFramePr>
          <p:nvPr>
            <p:extLst>
              <p:ext uri="{D42A27DB-BD31-4B8C-83A1-F6EECF244321}">
                <p14:modId xmlns:p14="http://schemas.microsoft.com/office/powerpoint/2010/main" val="1186479193"/>
              </p:ext>
            </p:extLst>
          </p:nvPr>
        </p:nvGraphicFramePr>
        <p:xfrm>
          <a:off x="8510175" y="1129410"/>
          <a:ext cx="3358942" cy="3708400"/>
        </p:xfrm>
        <a:graphic>
          <a:graphicData uri="http://schemas.openxmlformats.org/drawingml/2006/table">
            <a:tbl>
              <a:tblPr firstRow="1" bandRow="1">
                <a:tableStyleId>{5C22544A-7EE6-4342-B048-85BDC9FD1C3A}</a:tableStyleId>
              </a:tblPr>
              <a:tblGrid>
                <a:gridCol w="3358942">
                  <a:extLst>
                    <a:ext uri="{9D8B030D-6E8A-4147-A177-3AD203B41FA5}">
                      <a16:colId xmlns:a16="http://schemas.microsoft.com/office/drawing/2014/main" val="2785937757"/>
                    </a:ext>
                  </a:extLst>
                </a:gridCol>
              </a:tblGrid>
              <a:tr h="370840">
                <a:tc>
                  <a:txBody>
                    <a:bodyPr/>
                    <a:lstStyle/>
                    <a:p>
                      <a:r>
                        <a:rPr lang="en-GB" dirty="0"/>
                        <a:t>Components</a:t>
                      </a:r>
                    </a:p>
                  </a:txBody>
                  <a:tcPr/>
                </a:tc>
                <a:extLst>
                  <a:ext uri="{0D108BD9-81ED-4DB2-BD59-A6C34878D82A}">
                    <a16:rowId xmlns:a16="http://schemas.microsoft.com/office/drawing/2014/main" val="3336934325"/>
                  </a:ext>
                </a:extLst>
              </a:tr>
              <a:tr h="370840">
                <a:tc>
                  <a:txBody>
                    <a:bodyPr/>
                    <a:lstStyle/>
                    <a:p>
                      <a:r>
                        <a:rPr lang="en-GB" dirty="0"/>
                        <a:t>Arduino Uno</a:t>
                      </a:r>
                    </a:p>
                  </a:txBody>
                  <a:tcPr/>
                </a:tc>
                <a:extLst>
                  <a:ext uri="{0D108BD9-81ED-4DB2-BD59-A6C34878D82A}">
                    <a16:rowId xmlns:a16="http://schemas.microsoft.com/office/drawing/2014/main" val="3879611218"/>
                  </a:ext>
                </a:extLst>
              </a:tr>
              <a:tr h="370840">
                <a:tc>
                  <a:txBody>
                    <a:bodyPr/>
                    <a:lstStyle/>
                    <a:p>
                      <a:r>
                        <a:rPr lang="en-GB" dirty="0"/>
                        <a:t>9V Battery</a:t>
                      </a:r>
                    </a:p>
                  </a:txBody>
                  <a:tcPr/>
                </a:tc>
                <a:extLst>
                  <a:ext uri="{0D108BD9-81ED-4DB2-BD59-A6C34878D82A}">
                    <a16:rowId xmlns:a16="http://schemas.microsoft.com/office/drawing/2014/main" val="1444389043"/>
                  </a:ext>
                </a:extLst>
              </a:tr>
              <a:tr h="370840">
                <a:tc>
                  <a:txBody>
                    <a:bodyPr/>
                    <a:lstStyle/>
                    <a:p>
                      <a:r>
                        <a:rPr lang="en-GB" dirty="0"/>
                        <a:t>IR sensor</a:t>
                      </a:r>
                    </a:p>
                  </a:txBody>
                  <a:tcPr/>
                </a:tc>
                <a:extLst>
                  <a:ext uri="{0D108BD9-81ED-4DB2-BD59-A6C34878D82A}">
                    <a16:rowId xmlns:a16="http://schemas.microsoft.com/office/drawing/2014/main" val="1101849045"/>
                  </a:ext>
                </a:extLst>
              </a:tr>
              <a:tr h="370840">
                <a:tc>
                  <a:txBody>
                    <a:bodyPr/>
                    <a:lstStyle/>
                    <a:p>
                      <a:r>
                        <a:rPr lang="en-GB" dirty="0"/>
                        <a:t>IR remote</a:t>
                      </a:r>
                    </a:p>
                  </a:txBody>
                  <a:tcPr/>
                </a:tc>
                <a:extLst>
                  <a:ext uri="{0D108BD9-81ED-4DB2-BD59-A6C34878D82A}">
                    <a16:rowId xmlns:a16="http://schemas.microsoft.com/office/drawing/2014/main" val="824540623"/>
                  </a:ext>
                </a:extLst>
              </a:tr>
              <a:tr h="370840">
                <a:tc>
                  <a:txBody>
                    <a:bodyPr/>
                    <a:lstStyle/>
                    <a:p>
                      <a:r>
                        <a:rPr lang="en-GB" dirty="0"/>
                        <a:t>H-Bridge motor driver</a:t>
                      </a:r>
                    </a:p>
                  </a:txBody>
                  <a:tcPr/>
                </a:tc>
                <a:extLst>
                  <a:ext uri="{0D108BD9-81ED-4DB2-BD59-A6C34878D82A}">
                    <a16:rowId xmlns:a16="http://schemas.microsoft.com/office/drawing/2014/main" val="870342605"/>
                  </a:ext>
                </a:extLst>
              </a:tr>
              <a:tr h="370840">
                <a:tc>
                  <a:txBody>
                    <a:bodyPr/>
                    <a:lstStyle/>
                    <a:p>
                      <a:r>
                        <a:rPr lang="en-GB" dirty="0"/>
                        <a:t>2x Hobby Gear Motor</a:t>
                      </a:r>
                    </a:p>
                  </a:txBody>
                  <a:tcPr/>
                </a:tc>
                <a:extLst>
                  <a:ext uri="{0D108BD9-81ED-4DB2-BD59-A6C34878D82A}">
                    <a16:rowId xmlns:a16="http://schemas.microsoft.com/office/drawing/2014/main" val="3016124479"/>
                  </a:ext>
                </a:extLst>
              </a:tr>
              <a:tr h="370840">
                <a:tc>
                  <a:txBody>
                    <a:bodyPr/>
                    <a:lstStyle/>
                    <a:p>
                      <a:r>
                        <a:rPr lang="en-GB" dirty="0"/>
                        <a:t>3x PIR sensor</a:t>
                      </a:r>
                    </a:p>
                  </a:txBody>
                  <a:tcPr/>
                </a:tc>
                <a:extLst>
                  <a:ext uri="{0D108BD9-81ED-4DB2-BD59-A6C34878D82A}">
                    <a16:rowId xmlns:a16="http://schemas.microsoft.com/office/drawing/2014/main" val="3946021580"/>
                  </a:ext>
                </a:extLst>
              </a:tr>
              <a:tr h="370840">
                <a:tc>
                  <a:txBody>
                    <a:bodyPr/>
                    <a:lstStyle/>
                    <a:p>
                      <a:r>
                        <a:rPr lang="en-GB" dirty="0"/>
                        <a:t>Micro servo</a:t>
                      </a:r>
                    </a:p>
                  </a:txBody>
                  <a:tcPr/>
                </a:tc>
                <a:extLst>
                  <a:ext uri="{0D108BD9-81ED-4DB2-BD59-A6C34878D82A}">
                    <a16:rowId xmlns:a16="http://schemas.microsoft.com/office/drawing/2014/main" val="3880931135"/>
                  </a:ext>
                </a:extLst>
              </a:tr>
              <a:tr h="370840">
                <a:tc>
                  <a:txBody>
                    <a:bodyPr/>
                    <a:lstStyle/>
                    <a:p>
                      <a:r>
                        <a:rPr lang="en-GB" dirty="0"/>
                        <a:t>Ultrasonic Distance Sensor (4-pin)</a:t>
                      </a:r>
                    </a:p>
                  </a:txBody>
                  <a:tcPr/>
                </a:tc>
                <a:extLst>
                  <a:ext uri="{0D108BD9-81ED-4DB2-BD59-A6C34878D82A}">
                    <a16:rowId xmlns:a16="http://schemas.microsoft.com/office/drawing/2014/main" val="249895418"/>
                  </a:ext>
                </a:extLst>
              </a:tr>
            </a:tbl>
          </a:graphicData>
        </a:graphic>
      </p:graphicFrame>
      <p:sp>
        <p:nvSpPr>
          <p:cNvPr id="3" name="TextBox 2">
            <a:extLst>
              <a:ext uri="{FF2B5EF4-FFF2-40B4-BE49-F238E27FC236}">
                <a16:creationId xmlns:a16="http://schemas.microsoft.com/office/drawing/2014/main" id="{5E149737-4C96-E614-9061-ABDDCD2CDDD7}"/>
              </a:ext>
            </a:extLst>
          </p:cNvPr>
          <p:cNvSpPr txBox="1"/>
          <p:nvPr/>
        </p:nvSpPr>
        <p:spPr>
          <a:xfrm>
            <a:off x="545431" y="165647"/>
            <a:ext cx="11101138" cy="707886"/>
          </a:xfrm>
          <a:prstGeom prst="rect">
            <a:avLst/>
          </a:prstGeom>
          <a:solidFill>
            <a:srgbClr val="BB964D">
              <a:alpha val="75000"/>
            </a:srgbClr>
          </a:solidFill>
        </p:spPr>
        <p:txBody>
          <a:bodyPr wrap="square" rtlCol="0">
            <a:spAutoFit/>
          </a:bodyPr>
          <a:lstStyle/>
          <a:p>
            <a:r>
              <a:rPr lang="en-GB" sz="4000" b="1" dirty="0">
                <a:latin typeface="HK Grotesk"/>
              </a:rPr>
              <a:t>BRONZE Challenge: </a:t>
            </a:r>
            <a:r>
              <a:rPr lang="en-GB" sz="4000" b="1" dirty="0">
                <a:latin typeface="HK Grotesk" panose="00000500000000000000" pitchFamily="50" charset="0"/>
              </a:rPr>
              <a:t>Building your robot circuit</a:t>
            </a:r>
          </a:p>
        </p:txBody>
      </p:sp>
    </p:spTree>
    <p:extLst>
      <p:ext uri="{BB962C8B-B14F-4D97-AF65-F5344CB8AC3E}">
        <p14:creationId xmlns:p14="http://schemas.microsoft.com/office/powerpoint/2010/main" val="2299279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4" name="Rectangle 3">
            <a:extLst>
              <a:ext uri="{FF2B5EF4-FFF2-40B4-BE49-F238E27FC236}">
                <a16:creationId xmlns:a16="http://schemas.microsoft.com/office/drawing/2014/main" id="{95366E44-ACDB-4698-8606-F1B54E1437CA}"/>
              </a:ext>
            </a:extLst>
          </p:cNvPr>
          <p:cNvSpPr/>
          <p:nvPr/>
        </p:nvSpPr>
        <p:spPr>
          <a:xfrm>
            <a:off x="3681827" y="2133600"/>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355D525-D02D-4186-96A2-1E8CAA2C46BF}"/>
              </a:ext>
            </a:extLst>
          </p:cNvPr>
          <p:cNvSpPr/>
          <p:nvPr/>
        </p:nvSpPr>
        <p:spPr>
          <a:xfrm>
            <a:off x="7716254" y="2077453"/>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2">
            <a:extLst>
              <a:ext uri="{FF2B5EF4-FFF2-40B4-BE49-F238E27FC236}">
                <a16:creationId xmlns:a16="http://schemas.microsoft.com/office/drawing/2014/main" id="{72A07291-BC06-2548-B284-4421192E713C}"/>
              </a:ext>
            </a:extLst>
          </p:cNvPr>
          <p:cNvGraphicFramePr>
            <a:graphicFrameLocks noGrp="1"/>
          </p:cNvGraphicFramePr>
          <p:nvPr>
            <p:extLst>
              <p:ext uri="{D42A27DB-BD31-4B8C-83A1-F6EECF244321}">
                <p14:modId xmlns:p14="http://schemas.microsoft.com/office/powerpoint/2010/main" val="324444981"/>
              </p:ext>
            </p:extLst>
          </p:nvPr>
        </p:nvGraphicFramePr>
        <p:xfrm>
          <a:off x="545431" y="1959848"/>
          <a:ext cx="3737202" cy="3374667"/>
        </p:xfrm>
        <a:graphic>
          <a:graphicData uri="http://schemas.openxmlformats.org/drawingml/2006/table">
            <a:tbl>
              <a:tblPr firstRow="1" bandRow="1">
                <a:tableStyleId>{5C22544A-7EE6-4342-B048-85BDC9FD1C3A}</a:tableStyleId>
              </a:tblPr>
              <a:tblGrid>
                <a:gridCol w="1615999">
                  <a:extLst>
                    <a:ext uri="{9D8B030D-6E8A-4147-A177-3AD203B41FA5}">
                      <a16:colId xmlns:a16="http://schemas.microsoft.com/office/drawing/2014/main" val="3482622306"/>
                    </a:ext>
                  </a:extLst>
                </a:gridCol>
                <a:gridCol w="2121203">
                  <a:extLst>
                    <a:ext uri="{9D8B030D-6E8A-4147-A177-3AD203B41FA5}">
                      <a16:colId xmlns:a16="http://schemas.microsoft.com/office/drawing/2014/main" val="254967006"/>
                    </a:ext>
                  </a:extLst>
                </a:gridCol>
              </a:tblGrid>
              <a:tr h="374963">
                <a:tc>
                  <a:txBody>
                    <a:bodyPr/>
                    <a:lstStyle/>
                    <a:p>
                      <a:r>
                        <a:rPr lang="en-GB" dirty="0"/>
                        <a:t>H-Bridge pin</a:t>
                      </a:r>
                    </a:p>
                  </a:txBody>
                  <a:tcPr/>
                </a:tc>
                <a:tc>
                  <a:txBody>
                    <a:bodyPr/>
                    <a:lstStyle/>
                    <a:p>
                      <a:r>
                        <a:rPr lang="en-GB" dirty="0"/>
                        <a:t>to</a:t>
                      </a:r>
                    </a:p>
                  </a:txBody>
                  <a:tcPr/>
                </a:tc>
                <a:extLst>
                  <a:ext uri="{0D108BD9-81ED-4DB2-BD59-A6C34878D82A}">
                    <a16:rowId xmlns:a16="http://schemas.microsoft.com/office/drawing/2014/main" val="1751064883"/>
                  </a:ext>
                </a:extLst>
              </a:tr>
              <a:tr h="374963">
                <a:tc>
                  <a:txBody>
                    <a:bodyPr/>
                    <a:lstStyle/>
                    <a:p>
                      <a:r>
                        <a:rPr lang="en-GB" dirty="0"/>
                        <a:t>Enable 1&amp;2</a:t>
                      </a:r>
                    </a:p>
                  </a:txBody>
                  <a:tcPr/>
                </a:tc>
                <a:tc>
                  <a:txBody>
                    <a:bodyPr/>
                    <a:lstStyle/>
                    <a:p>
                      <a:r>
                        <a:rPr lang="en-GB" dirty="0"/>
                        <a:t>Arduino ~5</a:t>
                      </a:r>
                    </a:p>
                  </a:txBody>
                  <a:tcPr/>
                </a:tc>
                <a:extLst>
                  <a:ext uri="{0D108BD9-81ED-4DB2-BD59-A6C34878D82A}">
                    <a16:rowId xmlns:a16="http://schemas.microsoft.com/office/drawing/2014/main" val="2221361065"/>
                  </a:ext>
                </a:extLst>
              </a:tr>
              <a:tr h="374963">
                <a:tc>
                  <a:txBody>
                    <a:bodyPr/>
                    <a:lstStyle/>
                    <a:p>
                      <a:r>
                        <a:rPr lang="en-GB" dirty="0"/>
                        <a:t>Input 1</a:t>
                      </a:r>
                    </a:p>
                  </a:txBody>
                  <a:tcPr/>
                </a:tc>
                <a:tc>
                  <a:txBody>
                    <a:bodyPr/>
                    <a:lstStyle/>
                    <a:p>
                      <a:r>
                        <a:rPr lang="en-GB" dirty="0"/>
                        <a:t>Arduino 7</a:t>
                      </a:r>
                    </a:p>
                  </a:txBody>
                  <a:tcPr/>
                </a:tc>
                <a:extLst>
                  <a:ext uri="{0D108BD9-81ED-4DB2-BD59-A6C34878D82A}">
                    <a16:rowId xmlns:a16="http://schemas.microsoft.com/office/drawing/2014/main" val="2318310679"/>
                  </a:ext>
                </a:extLst>
              </a:tr>
              <a:tr h="374963">
                <a:tc>
                  <a:txBody>
                    <a:bodyPr/>
                    <a:lstStyle/>
                    <a:p>
                      <a:r>
                        <a:rPr lang="en-GB" dirty="0"/>
                        <a:t>Output 1</a:t>
                      </a:r>
                    </a:p>
                  </a:txBody>
                  <a:tcPr/>
                </a:tc>
                <a:tc>
                  <a:txBody>
                    <a:bodyPr/>
                    <a:lstStyle/>
                    <a:p>
                      <a:r>
                        <a:rPr lang="en-GB" dirty="0"/>
                        <a:t>Motor 1 positive</a:t>
                      </a:r>
                    </a:p>
                  </a:txBody>
                  <a:tcPr/>
                </a:tc>
                <a:extLst>
                  <a:ext uri="{0D108BD9-81ED-4DB2-BD59-A6C34878D82A}">
                    <a16:rowId xmlns:a16="http://schemas.microsoft.com/office/drawing/2014/main" val="555348473"/>
                  </a:ext>
                </a:extLst>
              </a:tr>
              <a:tr h="374963">
                <a:tc>
                  <a:txBody>
                    <a:bodyPr/>
                    <a:lstStyle/>
                    <a:p>
                      <a:r>
                        <a:rPr lang="en-GB" dirty="0"/>
                        <a:t>Ground</a:t>
                      </a:r>
                    </a:p>
                  </a:txBody>
                  <a:tcPr/>
                </a:tc>
                <a:tc>
                  <a:txBody>
                    <a:bodyPr/>
                    <a:lstStyle/>
                    <a:p>
                      <a:r>
                        <a:rPr lang="en-GB" dirty="0"/>
                        <a:t>9V battery negative</a:t>
                      </a:r>
                    </a:p>
                  </a:txBody>
                  <a:tcPr/>
                </a:tc>
                <a:extLst>
                  <a:ext uri="{0D108BD9-81ED-4DB2-BD59-A6C34878D82A}">
                    <a16:rowId xmlns:a16="http://schemas.microsoft.com/office/drawing/2014/main" val="434734583"/>
                  </a:ext>
                </a:extLst>
              </a:tr>
              <a:tr h="374963">
                <a:tc>
                  <a:txBody>
                    <a:bodyPr/>
                    <a:lstStyle/>
                    <a:p>
                      <a:r>
                        <a:rPr lang="en-GB" dirty="0"/>
                        <a:t>Ground</a:t>
                      </a:r>
                    </a:p>
                  </a:txBody>
                  <a:tcPr/>
                </a:tc>
                <a:tc>
                  <a:txBody>
                    <a:bodyPr/>
                    <a:lstStyle/>
                    <a:p>
                      <a:endParaRPr lang="en-GB" dirty="0"/>
                    </a:p>
                  </a:txBody>
                  <a:tcPr/>
                </a:tc>
                <a:extLst>
                  <a:ext uri="{0D108BD9-81ED-4DB2-BD59-A6C34878D82A}">
                    <a16:rowId xmlns:a16="http://schemas.microsoft.com/office/drawing/2014/main" val="3292213702"/>
                  </a:ext>
                </a:extLst>
              </a:tr>
              <a:tr h="374963">
                <a:tc>
                  <a:txBody>
                    <a:bodyPr/>
                    <a:lstStyle/>
                    <a:p>
                      <a:r>
                        <a:rPr lang="en-GB" dirty="0"/>
                        <a:t>Output 2</a:t>
                      </a:r>
                    </a:p>
                  </a:txBody>
                  <a:tcPr/>
                </a:tc>
                <a:tc>
                  <a:txBody>
                    <a:bodyPr/>
                    <a:lstStyle/>
                    <a:p>
                      <a:r>
                        <a:rPr lang="en-GB" dirty="0"/>
                        <a:t>Motor 1 negative</a:t>
                      </a:r>
                    </a:p>
                  </a:txBody>
                  <a:tcPr/>
                </a:tc>
                <a:extLst>
                  <a:ext uri="{0D108BD9-81ED-4DB2-BD59-A6C34878D82A}">
                    <a16:rowId xmlns:a16="http://schemas.microsoft.com/office/drawing/2014/main" val="1092460113"/>
                  </a:ext>
                </a:extLst>
              </a:tr>
              <a:tr h="374963">
                <a:tc>
                  <a:txBody>
                    <a:bodyPr/>
                    <a:lstStyle/>
                    <a:p>
                      <a:r>
                        <a:rPr lang="en-GB" dirty="0"/>
                        <a:t>Input 2</a:t>
                      </a:r>
                    </a:p>
                  </a:txBody>
                  <a:tcPr/>
                </a:tc>
                <a:tc>
                  <a:txBody>
                    <a:bodyPr/>
                    <a:lstStyle/>
                    <a:p>
                      <a:r>
                        <a:rPr lang="en-GB" dirty="0"/>
                        <a:t>Arduino 8</a:t>
                      </a:r>
                    </a:p>
                  </a:txBody>
                  <a:tcPr/>
                </a:tc>
                <a:extLst>
                  <a:ext uri="{0D108BD9-81ED-4DB2-BD59-A6C34878D82A}">
                    <a16:rowId xmlns:a16="http://schemas.microsoft.com/office/drawing/2014/main" val="80165652"/>
                  </a:ext>
                </a:extLst>
              </a:tr>
              <a:tr h="374963">
                <a:tc>
                  <a:txBody>
                    <a:bodyPr/>
                    <a:lstStyle/>
                    <a:p>
                      <a:r>
                        <a:rPr lang="en-GB" dirty="0"/>
                        <a:t>Power 2</a:t>
                      </a:r>
                    </a:p>
                  </a:txBody>
                  <a:tcPr/>
                </a:tc>
                <a:tc>
                  <a:txBody>
                    <a:bodyPr/>
                    <a:lstStyle/>
                    <a:p>
                      <a:r>
                        <a:rPr lang="en-GB" dirty="0"/>
                        <a:t>9V battery positive</a:t>
                      </a:r>
                    </a:p>
                  </a:txBody>
                  <a:tcPr/>
                </a:tc>
                <a:extLst>
                  <a:ext uri="{0D108BD9-81ED-4DB2-BD59-A6C34878D82A}">
                    <a16:rowId xmlns:a16="http://schemas.microsoft.com/office/drawing/2014/main" val="1253832080"/>
                  </a:ext>
                </a:extLst>
              </a:tr>
            </a:tbl>
          </a:graphicData>
        </a:graphic>
      </p:graphicFrame>
      <p:sp>
        <p:nvSpPr>
          <p:cNvPr id="3" name="TextBox 2">
            <a:extLst>
              <a:ext uri="{FF2B5EF4-FFF2-40B4-BE49-F238E27FC236}">
                <a16:creationId xmlns:a16="http://schemas.microsoft.com/office/drawing/2014/main" id="{1FB567AA-89FF-304A-8A0A-09B00C4D001E}"/>
              </a:ext>
            </a:extLst>
          </p:cNvPr>
          <p:cNvSpPr txBox="1"/>
          <p:nvPr/>
        </p:nvSpPr>
        <p:spPr>
          <a:xfrm>
            <a:off x="4762571" y="1720334"/>
            <a:ext cx="2242922" cy="369332"/>
          </a:xfrm>
          <a:prstGeom prst="rect">
            <a:avLst/>
          </a:prstGeom>
          <a:noFill/>
        </p:spPr>
        <p:txBody>
          <a:bodyPr wrap="none" rtlCol="0">
            <a:spAutoFit/>
          </a:bodyPr>
          <a:lstStyle/>
          <a:p>
            <a:r>
              <a:rPr lang="en-GB" dirty="0"/>
              <a:t>H-Bridge motor driver</a:t>
            </a:r>
          </a:p>
        </p:txBody>
      </p:sp>
      <p:pic>
        <p:nvPicPr>
          <p:cNvPr id="7" name="Picture 6">
            <a:extLst>
              <a:ext uri="{FF2B5EF4-FFF2-40B4-BE49-F238E27FC236}">
                <a16:creationId xmlns:a16="http://schemas.microsoft.com/office/drawing/2014/main" id="{EFB42F55-6D39-844E-B5D6-32A54762357D}"/>
              </a:ext>
            </a:extLst>
          </p:cNvPr>
          <p:cNvPicPr>
            <a:picLocks noChangeAspect="1"/>
          </p:cNvPicPr>
          <p:nvPr/>
        </p:nvPicPr>
        <p:blipFill>
          <a:blip r:embed="rId3"/>
          <a:stretch>
            <a:fillRect/>
          </a:stretch>
        </p:blipFill>
        <p:spPr>
          <a:xfrm>
            <a:off x="5322297" y="2355850"/>
            <a:ext cx="1092200" cy="2146300"/>
          </a:xfrm>
          <a:prstGeom prst="rect">
            <a:avLst/>
          </a:prstGeom>
        </p:spPr>
      </p:pic>
      <p:graphicFrame>
        <p:nvGraphicFramePr>
          <p:cNvPr id="9" name="Table 9">
            <a:extLst>
              <a:ext uri="{FF2B5EF4-FFF2-40B4-BE49-F238E27FC236}">
                <a16:creationId xmlns:a16="http://schemas.microsoft.com/office/drawing/2014/main" id="{DD909F13-FA0D-BA40-807C-DA83F1C668B3}"/>
              </a:ext>
            </a:extLst>
          </p:cNvPr>
          <p:cNvGraphicFramePr>
            <a:graphicFrameLocks noGrp="1"/>
          </p:cNvGraphicFramePr>
          <p:nvPr>
            <p:extLst>
              <p:ext uri="{D42A27DB-BD31-4B8C-83A1-F6EECF244321}">
                <p14:modId xmlns:p14="http://schemas.microsoft.com/office/powerpoint/2010/main" val="1982056362"/>
              </p:ext>
            </p:extLst>
          </p:nvPr>
        </p:nvGraphicFramePr>
        <p:xfrm>
          <a:off x="7261046" y="1930665"/>
          <a:ext cx="4064000" cy="333756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706882512"/>
                    </a:ext>
                  </a:extLst>
                </a:gridCol>
                <a:gridCol w="2032000">
                  <a:extLst>
                    <a:ext uri="{9D8B030D-6E8A-4147-A177-3AD203B41FA5}">
                      <a16:colId xmlns:a16="http://schemas.microsoft.com/office/drawing/2014/main" val="3778452861"/>
                    </a:ext>
                  </a:extLst>
                </a:gridCol>
              </a:tblGrid>
              <a:tr h="370840">
                <a:tc>
                  <a:txBody>
                    <a:bodyPr/>
                    <a:lstStyle/>
                    <a:p>
                      <a:r>
                        <a:rPr lang="en-GB" dirty="0"/>
                        <a:t>H-Bridge pin</a:t>
                      </a:r>
                    </a:p>
                  </a:txBody>
                  <a:tcPr/>
                </a:tc>
                <a:tc>
                  <a:txBody>
                    <a:bodyPr/>
                    <a:lstStyle/>
                    <a:p>
                      <a:r>
                        <a:rPr lang="en-GB" dirty="0"/>
                        <a:t>to</a:t>
                      </a:r>
                    </a:p>
                  </a:txBody>
                  <a:tcPr/>
                </a:tc>
                <a:extLst>
                  <a:ext uri="{0D108BD9-81ED-4DB2-BD59-A6C34878D82A}">
                    <a16:rowId xmlns:a16="http://schemas.microsoft.com/office/drawing/2014/main" val="14316108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Power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9V battery positive</a:t>
                      </a:r>
                    </a:p>
                  </a:txBody>
                  <a:tcPr/>
                </a:tc>
                <a:extLst>
                  <a:ext uri="{0D108BD9-81ED-4DB2-BD59-A6C34878D82A}">
                    <a16:rowId xmlns:a16="http://schemas.microsoft.com/office/drawing/2014/main" val="41237924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Input 4</a:t>
                      </a:r>
                    </a:p>
                  </a:txBody>
                  <a:tcPr/>
                </a:tc>
                <a:tc>
                  <a:txBody>
                    <a:bodyPr/>
                    <a:lstStyle/>
                    <a:p>
                      <a:r>
                        <a:rPr lang="en-GB" dirty="0"/>
                        <a:t>Arduino ~11</a:t>
                      </a:r>
                    </a:p>
                  </a:txBody>
                  <a:tcPr/>
                </a:tc>
                <a:extLst>
                  <a:ext uri="{0D108BD9-81ED-4DB2-BD59-A6C34878D82A}">
                    <a16:rowId xmlns:a16="http://schemas.microsoft.com/office/drawing/2014/main" val="998481316"/>
                  </a:ext>
                </a:extLst>
              </a:tr>
              <a:tr h="370840">
                <a:tc>
                  <a:txBody>
                    <a:bodyPr/>
                    <a:lstStyle/>
                    <a:p>
                      <a:r>
                        <a:rPr lang="en-GB" dirty="0"/>
                        <a:t>Output 4</a:t>
                      </a:r>
                    </a:p>
                  </a:txBody>
                  <a:tcPr/>
                </a:tc>
                <a:tc>
                  <a:txBody>
                    <a:bodyPr/>
                    <a:lstStyle/>
                    <a:p>
                      <a:r>
                        <a:rPr lang="en-GB" dirty="0"/>
                        <a:t>Motor 2 positive</a:t>
                      </a:r>
                    </a:p>
                  </a:txBody>
                  <a:tcPr/>
                </a:tc>
                <a:extLst>
                  <a:ext uri="{0D108BD9-81ED-4DB2-BD59-A6C34878D82A}">
                    <a16:rowId xmlns:a16="http://schemas.microsoft.com/office/drawing/2014/main" val="3191498730"/>
                  </a:ext>
                </a:extLst>
              </a:tr>
              <a:tr h="370840">
                <a:tc>
                  <a:txBody>
                    <a:bodyPr/>
                    <a:lstStyle/>
                    <a:p>
                      <a:r>
                        <a:rPr lang="en-GB" dirty="0"/>
                        <a:t>Ground</a:t>
                      </a:r>
                    </a:p>
                  </a:txBody>
                  <a:tcPr/>
                </a:tc>
                <a:tc>
                  <a:txBody>
                    <a:bodyPr/>
                    <a:lstStyle/>
                    <a:p>
                      <a:r>
                        <a:rPr lang="en-GB" dirty="0"/>
                        <a:t>9V battery negative</a:t>
                      </a:r>
                    </a:p>
                  </a:txBody>
                  <a:tcPr/>
                </a:tc>
                <a:extLst>
                  <a:ext uri="{0D108BD9-81ED-4DB2-BD59-A6C34878D82A}">
                    <a16:rowId xmlns:a16="http://schemas.microsoft.com/office/drawing/2014/main" val="1067589283"/>
                  </a:ext>
                </a:extLst>
              </a:tr>
              <a:tr h="370840">
                <a:tc>
                  <a:txBody>
                    <a:bodyPr/>
                    <a:lstStyle/>
                    <a:p>
                      <a:r>
                        <a:rPr lang="en-GB" dirty="0"/>
                        <a:t>Ground</a:t>
                      </a:r>
                    </a:p>
                  </a:txBody>
                  <a:tcPr/>
                </a:tc>
                <a:tc>
                  <a:txBody>
                    <a:bodyPr/>
                    <a:lstStyle/>
                    <a:p>
                      <a:endParaRPr lang="en-GB" dirty="0"/>
                    </a:p>
                  </a:txBody>
                  <a:tcPr/>
                </a:tc>
                <a:extLst>
                  <a:ext uri="{0D108BD9-81ED-4DB2-BD59-A6C34878D82A}">
                    <a16:rowId xmlns:a16="http://schemas.microsoft.com/office/drawing/2014/main" val="284981619"/>
                  </a:ext>
                </a:extLst>
              </a:tr>
              <a:tr h="370840">
                <a:tc>
                  <a:txBody>
                    <a:bodyPr/>
                    <a:lstStyle/>
                    <a:p>
                      <a:r>
                        <a:rPr lang="en-GB" dirty="0"/>
                        <a:t>Output 3</a:t>
                      </a:r>
                    </a:p>
                  </a:txBody>
                  <a:tcPr/>
                </a:tc>
                <a:tc>
                  <a:txBody>
                    <a:bodyPr/>
                    <a:lstStyle/>
                    <a:p>
                      <a:r>
                        <a:rPr lang="en-GB" dirty="0"/>
                        <a:t>Motor 2 negative</a:t>
                      </a:r>
                    </a:p>
                  </a:txBody>
                  <a:tcPr/>
                </a:tc>
                <a:extLst>
                  <a:ext uri="{0D108BD9-81ED-4DB2-BD59-A6C34878D82A}">
                    <a16:rowId xmlns:a16="http://schemas.microsoft.com/office/drawing/2014/main" val="4088186305"/>
                  </a:ext>
                </a:extLst>
              </a:tr>
              <a:tr h="370840">
                <a:tc>
                  <a:txBody>
                    <a:bodyPr/>
                    <a:lstStyle/>
                    <a:p>
                      <a:r>
                        <a:rPr lang="en-GB" dirty="0"/>
                        <a:t>Input 3</a:t>
                      </a:r>
                    </a:p>
                  </a:txBody>
                  <a:tcPr/>
                </a:tc>
                <a:tc>
                  <a:txBody>
                    <a:bodyPr/>
                    <a:lstStyle/>
                    <a:p>
                      <a:r>
                        <a:rPr lang="en-GB" dirty="0"/>
                        <a:t>Arduino ~9</a:t>
                      </a:r>
                    </a:p>
                  </a:txBody>
                  <a:tcPr/>
                </a:tc>
                <a:extLst>
                  <a:ext uri="{0D108BD9-81ED-4DB2-BD59-A6C34878D82A}">
                    <a16:rowId xmlns:a16="http://schemas.microsoft.com/office/drawing/2014/main" val="4064469887"/>
                  </a:ext>
                </a:extLst>
              </a:tr>
              <a:tr h="370840">
                <a:tc>
                  <a:txBody>
                    <a:bodyPr/>
                    <a:lstStyle/>
                    <a:p>
                      <a:r>
                        <a:rPr lang="en-GB" dirty="0"/>
                        <a:t>Enable 3&amp;4</a:t>
                      </a:r>
                    </a:p>
                  </a:txBody>
                  <a:tcPr/>
                </a:tc>
                <a:tc>
                  <a:txBody>
                    <a:bodyPr/>
                    <a:lstStyle/>
                    <a:p>
                      <a:r>
                        <a:rPr lang="en-GB" dirty="0"/>
                        <a:t>Arduino ~6</a:t>
                      </a:r>
                    </a:p>
                  </a:txBody>
                  <a:tcPr/>
                </a:tc>
                <a:extLst>
                  <a:ext uri="{0D108BD9-81ED-4DB2-BD59-A6C34878D82A}">
                    <a16:rowId xmlns:a16="http://schemas.microsoft.com/office/drawing/2014/main" val="1258993073"/>
                  </a:ext>
                </a:extLst>
              </a:tr>
            </a:tbl>
          </a:graphicData>
        </a:graphic>
      </p:graphicFrame>
      <p:cxnSp>
        <p:nvCxnSpPr>
          <p:cNvPr id="11" name="Straight Arrow Connector 10">
            <a:extLst>
              <a:ext uri="{FF2B5EF4-FFF2-40B4-BE49-F238E27FC236}">
                <a16:creationId xmlns:a16="http://schemas.microsoft.com/office/drawing/2014/main" id="{9967EDE5-26EC-0F40-ABD1-0FA4567100BF}"/>
              </a:ext>
            </a:extLst>
          </p:cNvPr>
          <p:cNvCxnSpPr>
            <a:cxnSpLocks/>
          </p:cNvCxnSpPr>
          <p:nvPr/>
        </p:nvCxnSpPr>
        <p:spPr>
          <a:xfrm flipH="1" flipV="1">
            <a:off x="4282634" y="2518530"/>
            <a:ext cx="1232778" cy="1076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0C9DD43-183C-094C-A65A-E53A43EF2F5C}"/>
              </a:ext>
            </a:extLst>
          </p:cNvPr>
          <p:cNvCxnSpPr>
            <a:cxnSpLocks/>
          </p:cNvCxnSpPr>
          <p:nvPr/>
        </p:nvCxnSpPr>
        <p:spPr>
          <a:xfrm flipV="1">
            <a:off x="6204030" y="2474595"/>
            <a:ext cx="1057016" cy="1516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3ABC07FE-241A-6147-ABA2-A891AAAE7230}"/>
              </a:ext>
            </a:extLst>
          </p:cNvPr>
          <p:cNvSpPr txBox="1"/>
          <p:nvPr/>
        </p:nvSpPr>
        <p:spPr>
          <a:xfrm>
            <a:off x="2080724" y="1241736"/>
            <a:ext cx="7138814" cy="461665"/>
          </a:xfrm>
          <a:prstGeom prst="rect">
            <a:avLst/>
          </a:prstGeom>
          <a:noFill/>
        </p:spPr>
        <p:txBody>
          <a:bodyPr wrap="none" rtlCol="0">
            <a:spAutoFit/>
          </a:bodyPr>
          <a:lstStyle/>
          <a:p>
            <a:r>
              <a:rPr lang="en-GB" sz="2400" dirty="0"/>
              <a:t>The robot gear motors are connected via a motor driver</a:t>
            </a:r>
          </a:p>
        </p:txBody>
      </p:sp>
      <p:sp>
        <p:nvSpPr>
          <p:cNvPr id="10" name="TextBox 9">
            <a:extLst>
              <a:ext uri="{FF2B5EF4-FFF2-40B4-BE49-F238E27FC236}">
                <a16:creationId xmlns:a16="http://schemas.microsoft.com/office/drawing/2014/main" id="{834B4DFD-9C79-0B17-DEBF-76A7648ACE9A}"/>
              </a:ext>
            </a:extLst>
          </p:cNvPr>
          <p:cNvSpPr txBox="1"/>
          <p:nvPr/>
        </p:nvSpPr>
        <p:spPr>
          <a:xfrm>
            <a:off x="511277" y="316723"/>
            <a:ext cx="11101138" cy="707886"/>
          </a:xfrm>
          <a:prstGeom prst="rect">
            <a:avLst/>
          </a:prstGeom>
          <a:solidFill>
            <a:srgbClr val="BB964D">
              <a:alpha val="75000"/>
            </a:srgbClr>
          </a:solidFill>
        </p:spPr>
        <p:txBody>
          <a:bodyPr wrap="square" rtlCol="0">
            <a:spAutoFit/>
          </a:bodyPr>
          <a:lstStyle/>
          <a:p>
            <a:r>
              <a:rPr lang="en-GB" sz="4000" b="1" dirty="0">
                <a:latin typeface="HK Grotesk"/>
              </a:rPr>
              <a:t>BRONZE Challenge: </a:t>
            </a:r>
            <a:r>
              <a:rPr lang="en-GB" sz="4000" b="1" dirty="0" err="1">
                <a:latin typeface="HK Grotesk" panose="00000500000000000000" pitchFamily="50" charset="0"/>
              </a:rPr>
              <a:t>Elegoo</a:t>
            </a:r>
            <a:r>
              <a:rPr lang="en-GB" sz="4000" b="1" dirty="0">
                <a:latin typeface="HK Grotesk" panose="00000500000000000000" pitchFamily="50" charset="0"/>
              </a:rPr>
              <a:t> Robot Motors</a:t>
            </a:r>
          </a:p>
        </p:txBody>
      </p:sp>
    </p:spTree>
    <p:extLst>
      <p:ext uri="{BB962C8B-B14F-4D97-AF65-F5344CB8AC3E}">
        <p14:creationId xmlns:p14="http://schemas.microsoft.com/office/powerpoint/2010/main" val="2993598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4" name="Rectangle 3">
            <a:extLst>
              <a:ext uri="{FF2B5EF4-FFF2-40B4-BE49-F238E27FC236}">
                <a16:creationId xmlns:a16="http://schemas.microsoft.com/office/drawing/2014/main" id="{95366E44-ACDB-4698-8606-F1B54E1437CA}"/>
              </a:ext>
            </a:extLst>
          </p:cNvPr>
          <p:cNvSpPr/>
          <p:nvPr/>
        </p:nvSpPr>
        <p:spPr>
          <a:xfrm>
            <a:off x="3681827" y="2133600"/>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355D525-D02D-4186-96A2-1E8CAA2C46BF}"/>
              </a:ext>
            </a:extLst>
          </p:cNvPr>
          <p:cNvSpPr/>
          <p:nvPr/>
        </p:nvSpPr>
        <p:spPr>
          <a:xfrm>
            <a:off x="7716254" y="2077453"/>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2">
            <a:extLst>
              <a:ext uri="{FF2B5EF4-FFF2-40B4-BE49-F238E27FC236}">
                <a16:creationId xmlns:a16="http://schemas.microsoft.com/office/drawing/2014/main" id="{72A07291-BC06-2548-B284-4421192E713C}"/>
              </a:ext>
            </a:extLst>
          </p:cNvPr>
          <p:cNvGraphicFramePr>
            <a:graphicFrameLocks noGrp="1"/>
          </p:cNvGraphicFramePr>
          <p:nvPr>
            <p:extLst>
              <p:ext uri="{D42A27DB-BD31-4B8C-83A1-F6EECF244321}">
                <p14:modId xmlns:p14="http://schemas.microsoft.com/office/powerpoint/2010/main" val="1060360553"/>
              </p:ext>
            </p:extLst>
          </p:nvPr>
        </p:nvGraphicFramePr>
        <p:xfrm>
          <a:off x="1332509" y="1754499"/>
          <a:ext cx="3737202" cy="2999704"/>
        </p:xfrm>
        <a:graphic>
          <a:graphicData uri="http://schemas.openxmlformats.org/drawingml/2006/table">
            <a:tbl>
              <a:tblPr firstRow="1" bandRow="1">
                <a:tableStyleId>{5C22544A-7EE6-4342-B048-85BDC9FD1C3A}</a:tableStyleId>
              </a:tblPr>
              <a:tblGrid>
                <a:gridCol w="1781081">
                  <a:extLst>
                    <a:ext uri="{9D8B030D-6E8A-4147-A177-3AD203B41FA5}">
                      <a16:colId xmlns:a16="http://schemas.microsoft.com/office/drawing/2014/main" val="3482622306"/>
                    </a:ext>
                  </a:extLst>
                </a:gridCol>
                <a:gridCol w="1956121">
                  <a:extLst>
                    <a:ext uri="{9D8B030D-6E8A-4147-A177-3AD203B41FA5}">
                      <a16:colId xmlns:a16="http://schemas.microsoft.com/office/drawing/2014/main" val="254967006"/>
                    </a:ext>
                  </a:extLst>
                </a:gridCol>
              </a:tblGrid>
              <a:tr h="374963">
                <a:tc>
                  <a:txBody>
                    <a:bodyPr/>
                    <a:lstStyle/>
                    <a:p>
                      <a:r>
                        <a:rPr lang="en-GB" dirty="0"/>
                        <a:t>from</a:t>
                      </a:r>
                    </a:p>
                  </a:txBody>
                  <a:tcPr/>
                </a:tc>
                <a:tc>
                  <a:txBody>
                    <a:bodyPr/>
                    <a:lstStyle/>
                    <a:p>
                      <a:r>
                        <a:rPr lang="en-GB" dirty="0"/>
                        <a:t>to</a:t>
                      </a:r>
                    </a:p>
                  </a:txBody>
                  <a:tcPr/>
                </a:tc>
                <a:extLst>
                  <a:ext uri="{0D108BD9-81ED-4DB2-BD59-A6C34878D82A}">
                    <a16:rowId xmlns:a16="http://schemas.microsoft.com/office/drawing/2014/main" val="1751064883"/>
                  </a:ext>
                </a:extLst>
              </a:tr>
              <a:tr h="374963">
                <a:tc>
                  <a:txBody>
                    <a:bodyPr/>
                    <a:lstStyle/>
                    <a:p>
                      <a:r>
                        <a:rPr lang="en-GB" dirty="0"/>
                        <a:t>PIR 1 signal</a:t>
                      </a:r>
                    </a:p>
                  </a:txBody>
                  <a:tcPr/>
                </a:tc>
                <a:tc>
                  <a:txBody>
                    <a:bodyPr/>
                    <a:lstStyle/>
                    <a:p>
                      <a:r>
                        <a:rPr lang="en-GB" dirty="0"/>
                        <a:t>Arduino 2</a:t>
                      </a:r>
                    </a:p>
                  </a:txBody>
                  <a:tcPr/>
                </a:tc>
                <a:extLst>
                  <a:ext uri="{0D108BD9-81ED-4DB2-BD59-A6C34878D82A}">
                    <a16:rowId xmlns:a16="http://schemas.microsoft.com/office/drawing/2014/main" val="2221361065"/>
                  </a:ext>
                </a:extLst>
              </a:tr>
              <a:tr h="374963">
                <a:tc>
                  <a:txBody>
                    <a:bodyPr/>
                    <a:lstStyle/>
                    <a:p>
                      <a:r>
                        <a:rPr lang="en-GB" dirty="0"/>
                        <a:t>PIR 2 signal</a:t>
                      </a:r>
                    </a:p>
                  </a:txBody>
                  <a:tcPr/>
                </a:tc>
                <a:tc>
                  <a:txBody>
                    <a:bodyPr/>
                    <a:lstStyle/>
                    <a:p>
                      <a:r>
                        <a:rPr lang="en-GB" dirty="0"/>
                        <a:t>Arduino 4</a:t>
                      </a:r>
                    </a:p>
                  </a:txBody>
                  <a:tcPr/>
                </a:tc>
                <a:extLst>
                  <a:ext uri="{0D108BD9-81ED-4DB2-BD59-A6C34878D82A}">
                    <a16:rowId xmlns:a16="http://schemas.microsoft.com/office/drawing/2014/main" val="2318310679"/>
                  </a:ext>
                </a:extLst>
              </a:tr>
              <a:tr h="374963">
                <a:tc>
                  <a:txBody>
                    <a:bodyPr/>
                    <a:lstStyle/>
                    <a:p>
                      <a:r>
                        <a:rPr lang="en-GB" dirty="0"/>
                        <a:t>PIR 3 signal</a:t>
                      </a:r>
                    </a:p>
                  </a:txBody>
                  <a:tcPr/>
                </a:tc>
                <a:tc>
                  <a:txBody>
                    <a:bodyPr/>
                    <a:lstStyle/>
                    <a:p>
                      <a:r>
                        <a:rPr lang="en-GB" dirty="0"/>
                        <a:t>Arduino ~10</a:t>
                      </a:r>
                    </a:p>
                  </a:txBody>
                  <a:tcPr/>
                </a:tc>
                <a:extLst>
                  <a:ext uri="{0D108BD9-81ED-4DB2-BD59-A6C34878D82A}">
                    <a16:rowId xmlns:a16="http://schemas.microsoft.com/office/drawing/2014/main" val="555348473"/>
                  </a:ext>
                </a:extLst>
              </a:tr>
              <a:tr h="374963">
                <a:tc>
                  <a:txBody>
                    <a:bodyPr/>
                    <a:lstStyle/>
                    <a:p>
                      <a:r>
                        <a:rPr lang="en-GB" dirty="0"/>
                        <a:t>Servo signal</a:t>
                      </a:r>
                    </a:p>
                  </a:txBody>
                  <a:tcPr/>
                </a:tc>
                <a:tc>
                  <a:txBody>
                    <a:bodyPr/>
                    <a:lstStyle/>
                    <a:p>
                      <a:r>
                        <a:rPr lang="en-GB" dirty="0"/>
                        <a:t>Arduino ~3</a:t>
                      </a:r>
                    </a:p>
                  </a:txBody>
                  <a:tcPr/>
                </a:tc>
                <a:extLst>
                  <a:ext uri="{0D108BD9-81ED-4DB2-BD59-A6C34878D82A}">
                    <a16:rowId xmlns:a16="http://schemas.microsoft.com/office/drawing/2014/main" val="1092460113"/>
                  </a:ext>
                </a:extLst>
              </a:tr>
              <a:tr h="374963">
                <a:tc>
                  <a:txBody>
                    <a:bodyPr/>
                    <a:lstStyle/>
                    <a:p>
                      <a:r>
                        <a:rPr lang="en-GB" dirty="0"/>
                        <a:t>Ultrasonic Trig</a:t>
                      </a:r>
                    </a:p>
                  </a:txBody>
                  <a:tcPr/>
                </a:tc>
                <a:tc>
                  <a:txBody>
                    <a:bodyPr/>
                    <a:lstStyle/>
                    <a:p>
                      <a:r>
                        <a:rPr lang="en-GB" dirty="0"/>
                        <a:t>Arduino A5</a:t>
                      </a:r>
                    </a:p>
                  </a:txBody>
                  <a:tcPr/>
                </a:tc>
                <a:extLst>
                  <a:ext uri="{0D108BD9-81ED-4DB2-BD59-A6C34878D82A}">
                    <a16:rowId xmlns:a16="http://schemas.microsoft.com/office/drawing/2014/main" val="80165652"/>
                  </a:ext>
                </a:extLst>
              </a:tr>
              <a:tr h="374963">
                <a:tc>
                  <a:txBody>
                    <a:bodyPr/>
                    <a:lstStyle/>
                    <a:p>
                      <a:r>
                        <a:rPr lang="en-GB" dirty="0"/>
                        <a:t>Ultrasonic Echo</a:t>
                      </a:r>
                    </a:p>
                  </a:txBody>
                  <a:tcPr/>
                </a:tc>
                <a:tc>
                  <a:txBody>
                    <a:bodyPr/>
                    <a:lstStyle/>
                    <a:p>
                      <a:r>
                        <a:rPr lang="en-GB" dirty="0"/>
                        <a:t>Arduino A4</a:t>
                      </a:r>
                    </a:p>
                  </a:txBody>
                  <a:tcPr/>
                </a:tc>
                <a:extLst>
                  <a:ext uri="{0D108BD9-81ED-4DB2-BD59-A6C34878D82A}">
                    <a16:rowId xmlns:a16="http://schemas.microsoft.com/office/drawing/2014/main" val="1253832080"/>
                  </a:ext>
                </a:extLst>
              </a:tr>
              <a:tr h="374963">
                <a:tc>
                  <a:txBody>
                    <a:bodyPr/>
                    <a:lstStyle/>
                    <a:p>
                      <a:r>
                        <a:rPr lang="en-GB" dirty="0"/>
                        <a:t>IR sensor out</a:t>
                      </a:r>
                    </a:p>
                  </a:txBody>
                  <a:tcPr/>
                </a:tc>
                <a:tc>
                  <a:txBody>
                    <a:bodyPr/>
                    <a:lstStyle/>
                    <a:p>
                      <a:r>
                        <a:rPr lang="en-GB" dirty="0"/>
                        <a:t>Arduino 12</a:t>
                      </a:r>
                    </a:p>
                  </a:txBody>
                  <a:tcPr/>
                </a:tc>
                <a:extLst>
                  <a:ext uri="{0D108BD9-81ED-4DB2-BD59-A6C34878D82A}">
                    <a16:rowId xmlns:a16="http://schemas.microsoft.com/office/drawing/2014/main" val="789973958"/>
                  </a:ext>
                </a:extLst>
              </a:tr>
            </a:tbl>
          </a:graphicData>
        </a:graphic>
      </p:graphicFrame>
      <p:graphicFrame>
        <p:nvGraphicFramePr>
          <p:cNvPr id="9" name="Table 9">
            <a:extLst>
              <a:ext uri="{FF2B5EF4-FFF2-40B4-BE49-F238E27FC236}">
                <a16:creationId xmlns:a16="http://schemas.microsoft.com/office/drawing/2014/main" id="{DD909F13-FA0D-BA40-807C-DA83F1C668B3}"/>
              </a:ext>
            </a:extLst>
          </p:cNvPr>
          <p:cNvGraphicFramePr>
            <a:graphicFrameLocks noGrp="1"/>
          </p:cNvGraphicFramePr>
          <p:nvPr>
            <p:extLst>
              <p:ext uri="{D42A27DB-BD31-4B8C-83A1-F6EECF244321}">
                <p14:modId xmlns:p14="http://schemas.microsoft.com/office/powerpoint/2010/main" val="1681237052"/>
              </p:ext>
            </p:extLst>
          </p:nvPr>
        </p:nvGraphicFramePr>
        <p:xfrm>
          <a:off x="6929377" y="2462382"/>
          <a:ext cx="4064000" cy="222504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706882512"/>
                    </a:ext>
                  </a:extLst>
                </a:gridCol>
                <a:gridCol w="2032000">
                  <a:extLst>
                    <a:ext uri="{9D8B030D-6E8A-4147-A177-3AD203B41FA5}">
                      <a16:colId xmlns:a16="http://schemas.microsoft.com/office/drawing/2014/main" val="3778452861"/>
                    </a:ext>
                  </a:extLst>
                </a:gridCol>
              </a:tblGrid>
              <a:tr h="370840">
                <a:tc>
                  <a:txBody>
                    <a:bodyPr/>
                    <a:lstStyle/>
                    <a:p>
                      <a:r>
                        <a:rPr lang="en-GB" dirty="0"/>
                        <a:t>Power</a:t>
                      </a:r>
                    </a:p>
                  </a:txBody>
                  <a:tcPr/>
                </a:tc>
                <a:tc>
                  <a:txBody>
                    <a:bodyPr/>
                    <a:lstStyle/>
                    <a:p>
                      <a:r>
                        <a:rPr lang="en-GB" dirty="0"/>
                        <a:t>to</a:t>
                      </a:r>
                    </a:p>
                  </a:txBody>
                  <a:tcPr/>
                </a:tc>
                <a:extLst>
                  <a:ext uri="{0D108BD9-81ED-4DB2-BD59-A6C34878D82A}">
                    <a16:rowId xmlns:a16="http://schemas.microsoft.com/office/drawing/2014/main" val="1431610800"/>
                  </a:ext>
                </a:extLst>
              </a:tr>
              <a:tr h="370840">
                <a:tc>
                  <a:txBody>
                    <a:bodyPr/>
                    <a:lstStyle/>
                    <a:p>
                      <a:r>
                        <a:rPr lang="en-GB" dirty="0"/>
                        <a:t>* power</a:t>
                      </a:r>
                    </a:p>
                  </a:txBody>
                  <a:tcPr/>
                </a:tc>
                <a:tc>
                  <a:txBody>
                    <a:bodyPr/>
                    <a:lstStyle/>
                    <a:p>
                      <a:r>
                        <a:rPr lang="en-GB" dirty="0"/>
                        <a:t>Arduino 5V</a:t>
                      </a:r>
                    </a:p>
                  </a:txBody>
                  <a:tcPr/>
                </a:tc>
                <a:extLst>
                  <a:ext uri="{0D108BD9-81ED-4DB2-BD59-A6C34878D82A}">
                    <a16:rowId xmlns:a16="http://schemas.microsoft.com/office/drawing/2014/main" val="4123792440"/>
                  </a:ext>
                </a:extLst>
              </a:tr>
              <a:tr h="370840">
                <a:tc>
                  <a:txBody>
                    <a:bodyPr/>
                    <a:lstStyle/>
                    <a:p>
                      <a:r>
                        <a:rPr lang="en-GB" dirty="0"/>
                        <a:t>* ground</a:t>
                      </a:r>
                    </a:p>
                  </a:txBody>
                  <a:tcPr/>
                </a:tc>
                <a:tc>
                  <a:txBody>
                    <a:bodyPr/>
                    <a:lstStyle/>
                    <a:p>
                      <a:r>
                        <a:rPr lang="en-GB" dirty="0"/>
                        <a:t>Arduino GND</a:t>
                      </a:r>
                    </a:p>
                  </a:txBody>
                  <a:tcPr/>
                </a:tc>
                <a:extLst>
                  <a:ext uri="{0D108BD9-81ED-4DB2-BD59-A6C34878D82A}">
                    <a16:rowId xmlns:a16="http://schemas.microsoft.com/office/drawing/2014/main" val="998481316"/>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191498730"/>
                  </a:ext>
                </a:extLst>
              </a:tr>
              <a:tr h="370840">
                <a:tc>
                  <a:txBody>
                    <a:bodyPr/>
                    <a:lstStyle/>
                    <a:p>
                      <a:r>
                        <a:rPr lang="en-GB" dirty="0"/>
                        <a:t>9V battery positive</a:t>
                      </a:r>
                    </a:p>
                  </a:txBody>
                  <a:tcPr/>
                </a:tc>
                <a:tc>
                  <a:txBody>
                    <a:bodyPr/>
                    <a:lstStyle/>
                    <a:p>
                      <a:r>
                        <a:rPr lang="en-GB" dirty="0"/>
                        <a:t>Arduino Vin</a:t>
                      </a:r>
                    </a:p>
                  </a:txBody>
                  <a:tcPr/>
                </a:tc>
                <a:extLst>
                  <a:ext uri="{0D108BD9-81ED-4DB2-BD59-A6C34878D82A}">
                    <a16:rowId xmlns:a16="http://schemas.microsoft.com/office/drawing/2014/main" val="1067589283"/>
                  </a:ext>
                </a:extLst>
              </a:tr>
              <a:tr h="370840">
                <a:tc>
                  <a:txBody>
                    <a:bodyPr/>
                    <a:lstStyle/>
                    <a:p>
                      <a:r>
                        <a:rPr lang="en-GB" dirty="0"/>
                        <a:t>9V battery negative</a:t>
                      </a:r>
                    </a:p>
                  </a:txBody>
                  <a:tcPr/>
                </a:tc>
                <a:tc>
                  <a:txBody>
                    <a:bodyPr/>
                    <a:lstStyle/>
                    <a:p>
                      <a:r>
                        <a:rPr lang="en-GB" dirty="0"/>
                        <a:t>Arduino GND</a:t>
                      </a:r>
                    </a:p>
                  </a:txBody>
                  <a:tcPr/>
                </a:tc>
                <a:extLst>
                  <a:ext uri="{0D108BD9-81ED-4DB2-BD59-A6C34878D82A}">
                    <a16:rowId xmlns:a16="http://schemas.microsoft.com/office/drawing/2014/main" val="284981619"/>
                  </a:ext>
                </a:extLst>
              </a:tr>
            </a:tbl>
          </a:graphicData>
        </a:graphic>
      </p:graphicFrame>
      <p:sp>
        <p:nvSpPr>
          <p:cNvPr id="23" name="TextBox 22">
            <a:extLst>
              <a:ext uri="{FF2B5EF4-FFF2-40B4-BE49-F238E27FC236}">
                <a16:creationId xmlns:a16="http://schemas.microsoft.com/office/drawing/2014/main" id="{3ABC07FE-241A-6147-ABA2-A891AAAE7230}"/>
              </a:ext>
            </a:extLst>
          </p:cNvPr>
          <p:cNvSpPr txBox="1"/>
          <p:nvPr/>
        </p:nvSpPr>
        <p:spPr>
          <a:xfrm>
            <a:off x="6638360" y="1215211"/>
            <a:ext cx="4646033" cy="1200329"/>
          </a:xfrm>
          <a:prstGeom prst="rect">
            <a:avLst/>
          </a:prstGeom>
          <a:noFill/>
        </p:spPr>
        <p:txBody>
          <a:bodyPr wrap="square" rtlCol="0">
            <a:spAutoFit/>
          </a:bodyPr>
          <a:lstStyle/>
          <a:p>
            <a:r>
              <a:rPr lang="en-GB" sz="2400" dirty="0"/>
              <a:t>The power pins on components can be connected to the same pins on the Arduino, like a breadboard</a:t>
            </a:r>
          </a:p>
        </p:txBody>
      </p:sp>
      <p:sp>
        <p:nvSpPr>
          <p:cNvPr id="10" name="TextBox 9">
            <a:extLst>
              <a:ext uri="{FF2B5EF4-FFF2-40B4-BE49-F238E27FC236}">
                <a16:creationId xmlns:a16="http://schemas.microsoft.com/office/drawing/2014/main" id="{0AD7793F-32C1-4DF5-9A71-61A04970A794}"/>
              </a:ext>
            </a:extLst>
          </p:cNvPr>
          <p:cNvSpPr txBox="1"/>
          <p:nvPr/>
        </p:nvSpPr>
        <p:spPr>
          <a:xfrm>
            <a:off x="545431" y="374536"/>
            <a:ext cx="11101138" cy="707886"/>
          </a:xfrm>
          <a:prstGeom prst="rect">
            <a:avLst/>
          </a:prstGeom>
          <a:solidFill>
            <a:srgbClr val="BB964D">
              <a:alpha val="75000"/>
            </a:srgbClr>
          </a:solidFill>
        </p:spPr>
        <p:txBody>
          <a:bodyPr wrap="square" rtlCol="0">
            <a:spAutoFit/>
          </a:bodyPr>
          <a:lstStyle/>
          <a:p>
            <a:r>
              <a:rPr lang="en-GB" sz="4000" b="1" dirty="0">
                <a:latin typeface="HK Grotesk"/>
              </a:rPr>
              <a:t>BRONZE Challenge: </a:t>
            </a:r>
            <a:r>
              <a:rPr lang="en-GB" sz="4000" b="1" dirty="0">
                <a:latin typeface="HK Grotesk" panose="00000500000000000000" pitchFamily="50" charset="0"/>
              </a:rPr>
              <a:t>Other components</a:t>
            </a:r>
          </a:p>
        </p:txBody>
      </p:sp>
    </p:spTree>
    <p:extLst>
      <p:ext uri="{BB962C8B-B14F-4D97-AF65-F5344CB8AC3E}">
        <p14:creationId xmlns:p14="http://schemas.microsoft.com/office/powerpoint/2010/main" val="2754605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92395"/>
            <a:ext cx="11101138" cy="1323439"/>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p:txBody>
      </p:sp>
      <p:sp>
        <p:nvSpPr>
          <p:cNvPr id="3" name="TextBox 2">
            <a:extLst>
              <a:ext uri="{FF2B5EF4-FFF2-40B4-BE49-F238E27FC236}">
                <a16:creationId xmlns:a16="http://schemas.microsoft.com/office/drawing/2014/main" id="{8F3EB985-0065-4D21-AC5B-A06150EE379E}"/>
              </a:ext>
            </a:extLst>
          </p:cNvPr>
          <p:cNvSpPr txBox="1"/>
          <p:nvPr/>
        </p:nvSpPr>
        <p:spPr>
          <a:xfrm>
            <a:off x="545429" y="1138327"/>
            <a:ext cx="5396689" cy="3960000"/>
          </a:xfrm>
          <a:prstGeom prst="rect">
            <a:avLst/>
          </a:prstGeom>
          <a:solidFill>
            <a:srgbClr val="CFCFCF"/>
          </a:solidFill>
        </p:spPr>
        <p:txBody>
          <a:bodyPr wrap="square" lIns="108000" rIns="108000" rtlCol="0">
            <a:noAutofit/>
          </a:bodyPr>
          <a:lstStyle/>
          <a:p>
            <a:r>
              <a:rPr lang="en-GB" sz="2400" b="1" dirty="0">
                <a:latin typeface="HK Grotesk" panose="00000500000000000000" pitchFamily="50" charset="0"/>
              </a:rPr>
              <a:t>Aims</a:t>
            </a:r>
            <a:r>
              <a:rPr lang="en-GB" sz="2000" b="1" dirty="0">
                <a:latin typeface="HK Grotesk" panose="00000500000000000000" pitchFamily="50" charset="0"/>
              </a:rPr>
              <a:t>:</a:t>
            </a:r>
          </a:p>
          <a:p>
            <a:endParaRPr lang="en-GB" sz="1000" b="1" dirty="0">
              <a:latin typeface="HK Grotesk" panose="00000500000000000000" pitchFamily="50" charset="0"/>
            </a:endParaRPr>
          </a:p>
          <a:p>
            <a:pPr marL="342900" indent="-342900">
              <a:buFont typeface="Arial" panose="020B0604020202020204" pitchFamily="34" charset="0"/>
              <a:buChar char="•"/>
            </a:pPr>
            <a:r>
              <a:rPr lang="en-GB" sz="2000" dirty="0">
                <a:latin typeface="HK Grotesk" panose="00000500000000000000" pitchFamily="50" charset="0"/>
              </a:rPr>
              <a:t>Write functions to drive the robot forward, left, right, backwards and stop</a:t>
            </a:r>
          </a:p>
          <a:p>
            <a:pPr marL="342900" indent="-342900">
              <a:buFont typeface="Arial" panose="020B0604020202020204" pitchFamily="34" charset="0"/>
              <a:buChar char="•"/>
            </a:pPr>
            <a:r>
              <a:rPr lang="en-GB" sz="2000" dirty="0">
                <a:latin typeface="HK Grotesk" panose="00000500000000000000" pitchFamily="50" charset="0"/>
              </a:rPr>
              <a:t>Remember to setup the relevant pins as outputs</a:t>
            </a:r>
          </a:p>
          <a:p>
            <a:pPr marL="342900" indent="-342900">
              <a:buFont typeface="Arial" panose="020B0604020202020204" pitchFamily="34" charset="0"/>
              <a:buChar char="•"/>
            </a:pPr>
            <a:r>
              <a:rPr lang="en-GB" sz="2000" dirty="0">
                <a:latin typeface="HK Grotesk" panose="00000500000000000000" pitchFamily="50" charset="0"/>
              </a:rPr>
              <a:t>In the main loop, set the speed for your car to drive in different directions</a:t>
            </a:r>
          </a:p>
          <a:p>
            <a:pPr marL="342900" indent="-342900">
              <a:buFont typeface="Arial" panose="020B0604020202020204" pitchFamily="34" charset="0"/>
              <a:buChar char="•"/>
            </a:pPr>
            <a:r>
              <a:rPr lang="en-GB" sz="2000" dirty="0">
                <a:latin typeface="HK Grotesk" panose="00000500000000000000" pitchFamily="50" charset="0"/>
              </a:rPr>
              <a:t>Can you get the car to slowly accelerate and decelerate (slow down) to a target speed?</a:t>
            </a:r>
          </a:p>
          <a:p>
            <a:pPr marL="800100" lvl="1" indent="-342900">
              <a:buFont typeface="Arial" panose="020B0604020202020204" pitchFamily="34" charset="0"/>
              <a:buChar char="•"/>
            </a:pPr>
            <a:r>
              <a:rPr lang="en-GB" dirty="0">
                <a:latin typeface="HK Grotesk" panose="00000500000000000000" pitchFamily="50" charset="0"/>
              </a:rPr>
              <a:t>Hint: a for loop will be useful to do this</a:t>
            </a:r>
            <a:br>
              <a:rPr lang="en-GB" dirty="0">
                <a:latin typeface="HK Grotesk" panose="00000500000000000000" pitchFamily="50" charset="0"/>
              </a:rPr>
            </a:br>
            <a:r>
              <a:rPr lang="en-GB" sz="1400" dirty="0">
                <a:latin typeface="Monaco" pitchFamily="2" charset="77"/>
              </a:rPr>
              <a:t>	  for(int </a:t>
            </a:r>
            <a:r>
              <a:rPr lang="en-GB" sz="1400" dirty="0" err="1">
                <a:latin typeface="Monaco" pitchFamily="2" charset="77"/>
              </a:rPr>
              <a:t>i</a:t>
            </a:r>
            <a:r>
              <a:rPr lang="en-GB" sz="1400" dirty="0">
                <a:latin typeface="Monaco" pitchFamily="2" charset="77"/>
              </a:rPr>
              <a:t>=0; </a:t>
            </a:r>
            <a:r>
              <a:rPr lang="en-GB" sz="1400" dirty="0" err="1">
                <a:latin typeface="Monaco" pitchFamily="2" charset="77"/>
              </a:rPr>
              <a:t>i</a:t>
            </a:r>
            <a:r>
              <a:rPr lang="en-GB" sz="1400" dirty="0">
                <a:latin typeface="Monaco" pitchFamily="2" charset="77"/>
              </a:rPr>
              <a:t>&lt;target; </a:t>
            </a:r>
            <a:r>
              <a:rPr lang="en-GB" sz="1400" dirty="0" err="1">
                <a:latin typeface="Monaco" pitchFamily="2" charset="77"/>
              </a:rPr>
              <a:t>i</a:t>
            </a:r>
            <a:r>
              <a:rPr lang="en-GB" sz="1400" dirty="0">
                <a:latin typeface="Monaco" pitchFamily="2" charset="77"/>
              </a:rPr>
              <a:t>++)</a:t>
            </a:r>
            <a:endParaRPr lang="en-GB" dirty="0">
              <a:latin typeface="Monaco" pitchFamily="2" charset="77"/>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2" name="TextBox 1">
            <a:extLst>
              <a:ext uri="{FF2B5EF4-FFF2-40B4-BE49-F238E27FC236}">
                <a16:creationId xmlns:a16="http://schemas.microsoft.com/office/drawing/2014/main" id="{F5C61887-67C2-4F55-A510-5CEEE6FCD950}"/>
              </a:ext>
            </a:extLst>
          </p:cNvPr>
          <p:cNvSpPr txBox="1"/>
          <p:nvPr/>
        </p:nvSpPr>
        <p:spPr>
          <a:xfrm>
            <a:off x="6249879" y="1138328"/>
            <a:ext cx="5396689" cy="3960000"/>
          </a:xfrm>
          <a:prstGeom prst="rect">
            <a:avLst/>
          </a:prstGeom>
          <a:solidFill>
            <a:schemeClr val="accent6">
              <a:alpha val="50000"/>
            </a:schemeClr>
          </a:solidFill>
        </p:spPr>
        <p:txBody>
          <a:bodyPr wrap="square" lIns="108000" rIns="108000" rtlCol="0">
            <a:noAutofit/>
          </a:bodyPr>
          <a:lstStyle/>
          <a:p>
            <a:r>
              <a:rPr lang="en-GB" sz="2400" b="1" dirty="0"/>
              <a:t>Notes</a:t>
            </a:r>
            <a:r>
              <a:rPr lang="en-GB" dirty="0"/>
              <a:t>:</a:t>
            </a:r>
          </a:p>
          <a:p>
            <a:endParaRPr lang="en-GB" dirty="0"/>
          </a:p>
          <a:p>
            <a:pPr marL="285750" indent="-285750">
              <a:buFont typeface="Arial" panose="020B0604020202020204" pitchFamily="34" charset="0"/>
              <a:buChar char="•"/>
            </a:pPr>
            <a:r>
              <a:rPr lang="en-GB" sz="1400" dirty="0"/>
              <a:t>In void setup(), use </a:t>
            </a:r>
            <a:r>
              <a:rPr lang="en-GB" sz="1400" dirty="0" err="1"/>
              <a:t>pinMode</a:t>
            </a:r>
            <a:r>
              <a:rPr lang="en-GB" sz="1400" dirty="0"/>
              <a:t>(pin, OUTPUT); to specify a pin for output</a:t>
            </a:r>
          </a:p>
          <a:p>
            <a:pPr marL="285750" indent="-285750">
              <a:buFont typeface="Arial" panose="020B0604020202020204" pitchFamily="34" charset="0"/>
              <a:buChar char="•"/>
            </a:pPr>
            <a:r>
              <a:rPr lang="en-GB" sz="1400" dirty="0"/>
              <a:t>The H-Bridge for the </a:t>
            </a:r>
            <a:r>
              <a:rPr lang="en-GB" sz="1400" dirty="0" err="1"/>
              <a:t>Elegoo</a:t>
            </a:r>
            <a:r>
              <a:rPr lang="en-GB" sz="1400" dirty="0"/>
              <a:t> allows us to specify how fast the motor turns, rather than just on/off.  This is done using </a:t>
            </a:r>
            <a:r>
              <a:rPr lang="en-GB" sz="1400" dirty="0" err="1"/>
              <a:t>analogWrite</a:t>
            </a:r>
            <a:r>
              <a:rPr lang="en-GB" sz="1400" dirty="0"/>
              <a:t> to the drive pin, with a value between 0-255</a:t>
            </a:r>
          </a:p>
          <a:p>
            <a:pPr marL="285750" indent="-285750">
              <a:buFont typeface="Arial" panose="020B0604020202020204" pitchFamily="34" charset="0"/>
              <a:buChar char="•"/>
            </a:pPr>
            <a:r>
              <a:rPr lang="en-GB" sz="1400" dirty="0"/>
              <a:t>To recap on programming the robot, watch the video for this week</a:t>
            </a:r>
          </a:p>
          <a:p>
            <a:pPr marL="285750" indent="-285750">
              <a:buFont typeface="Arial" panose="020B0604020202020204" pitchFamily="34" charset="0"/>
              <a:buChar char="•"/>
            </a:pPr>
            <a:r>
              <a:rPr lang="en-GB" sz="1400" dirty="0"/>
              <a:t>Example movement function:</a:t>
            </a:r>
          </a:p>
        </p:txBody>
      </p:sp>
      <p:sp>
        <p:nvSpPr>
          <p:cNvPr id="9" name="TextBox 8">
            <a:extLst>
              <a:ext uri="{FF2B5EF4-FFF2-40B4-BE49-F238E27FC236}">
                <a16:creationId xmlns:a16="http://schemas.microsoft.com/office/drawing/2014/main" id="{ED226E51-F671-4B26-8C95-FA6179D341FC}"/>
              </a:ext>
            </a:extLst>
          </p:cNvPr>
          <p:cNvSpPr txBox="1"/>
          <p:nvPr/>
        </p:nvSpPr>
        <p:spPr>
          <a:xfrm>
            <a:off x="545431" y="165647"/>
            <a:ext cx="11101138" cy="707886"/>
          </a:xfrm>
          <a:prstGeom prst="rect">
            <a:avLst/>
          </a:prstGeom>
          <a:solidFill>
            <a:schemeClr val="bg1">
              <a:lumMod val="75000"/>
              <a:alpha val="75000"/>
            </a:schemeClr>
          </a:solidFill>
        </p:spPr>
        <p:txBody>
          <a:bodyPr wrap="square" rtlCol="0">
            <a:spAutoFit/>
          </a:bodyPr>
          <a:lstStyle/>
          <a:p>
            <a:r>
              <a:rPr lang="en-GB" sz="4000" b="1" dirty="0">
                <a:latin typeface="HK Grotesk"/>
              </a:rPr>
              <a:t>SILVER Challenge:</a:t>
            </a:r>
          </a:p>
        </p:txBody>
      </p:sp>
      <p:pic>
        <p:nvPicPr>
          <p:cNvPr id="10" name="Picture 9" descr="Shape&#10;&#10;Description automatically generated with medium confidence">
            <a:extLst>
              <a:ext uri="{FF2B5EF4-FFF2-40B4-BE49-F238E27FC236}">
                <a16:creationId xmlns:a16="http://schemas.microsoft.com/office/drawing/2014/main" id="{26243730-9AD4-8461-CAB7-2E9255DB06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2993" y="3320327"/>
            <a:ext cx="3822700" cy="1778000"/>
          </a:xfrm>
          <a:prstGeom prst="rect">
            <a:avLst/>
          </a:prstGeom>
        </p:spPr>
      </p:pic>
    </p:spTree>
    <p:extLst>
      <p:ext uri="{BB962C8B-B14F-4D97-AF65-F5344CB8AC3E}">
        <p14:creationId xmlns:p14="http://schemas.microsoft.com/office/powerpoint/2010/main" val="2491861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92395"/>
            <a:ext cx="11101138" cy="1323439"/>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p:txBody>
      </p:sp>
      <p:sp>
        <p:nvSpPr>
          <p:cNvPr id="3" name="TextBox 2">
            <a:extLst>
              <a:ext uri="{FF2B5EF4-FFF2-40B4-BE49-F238E27FC236}">
                <a16:creationId xmlns:a16="http://schemas.microsoft.com/office/drawing/2014/main" id="{8F3EB985-0065-4D21-AC5B-A06150EE379E}"/>
              </a:ext>
            </a:extLst>
          </p:cNvPr>
          <p:cNvSpPr txBox="1"/>
          <p:nvPr/>
        </p:nvSpPr>
        <p:spPr>
          <a:xfrm>
            <a:off x="545429" y="1138327"/>
            <a:ext cx="5396689" cy="3960000"/>
          </a:xfrm>
          <a:prstGeom prst="rect">
            <a:avLst/>
          </a:prstGeom>
          <a:solidFill>
            <a:srgbClr val="FFD040"/>
          </a:solidFill>
        </p:spPr>
        <p:txBody>
          <a:bodyPr wrap="square" lIns="108000" rIns="108000" rtlCol="0">
            <a:noAutofit/>
          </a:bodyPr>
          <a:lstStyle/>
          <a:p>
            <a:r>
              <a:rPr lang="en-GB" sz="2400" b="1" dirty="0">
                <a:latin typeface="HK Grotesk" panose="00000500000000000000" pitchFamily="50" charset="0"/>
              </a:rPr>
              <a:t>Aims</a:t>
            </a:r>
            <a:r>
              <a:rPr lang="en-GB" sz="2000" b="1" dirty="0">
                <a:latin typeface="HK Grotesk" panose="00000500000000000000" pitchFamily="50" charset="0"/>
              </a:rPr>
              <a:t>:</a:t>
            </a:r>
          </a:p>
          <a:p>
            <a:pPr marL="342900" indent="-342900">
              <a:buFont typeface="Arial" panose="020B0604020202020204" pitchFamily="34" charset="0"/>
              <a:buChar char="•"/>
            </a:pPr>
            <a:r>
              <a:rPr lang="en-GB" sz="2000" dirty="0">
                <a:latin typeface="HK Grotesk" panose="00000500000000000000" pitchFamily="50" charset="0"/>
              </a:rPr>
              <a:t>Write a function to obtain a distance from the ultrasonic sensor. The function should return a number (distance in cm)</a:t>
            </a:r>
          </a:p>
          <a:p>
            <a:pPr marL="800100" lvl="1" indent="-342900">
              <a:buFont typeface="Arial" panose="020B0604020202020204" pitchFamily="34" charset="0"/>
              <a:buChar char="•"/>
            </a:pPr>
            <a:r>
              <a:rPr lang="en-GB" sz="2000" dirty="0">
                <a:latin typeface="HK Grotesk" panose="00000500000000000000" pitchFamily="50" charset="0"/>
              </a:rPr>
              <a:t>Remember to set the trigger pin as output and echo pin as input</a:t>
            </a:r>
          </a:p>
          <a:p>
            <a:pPr marL="342900" indent="-342900">
              <a:buFont typeface="Arial" panose="020B0604020202020204" pitchFamily="34" charset="0"/>
              <a:buChar char="•"/>
            </a:pPr>
            <a:r>
              <a:rPr lang="en-GB" sz="2000" dirty="0">
                <a:latin typeface="HK Grotesk" panose="00000500000000000000" pitchFamily="50" charset="0"/>
              </a:rPr>
              <a:t>Add the servo library</a:t>
            </a:r>
          </a:p>
          <a:p>
            <a:pPr marL="800100" lvl="1" indent="-342900">
              <a:buFont typeface="Arial" panose="020B0604020202020204" pitchFamily="34" charset="0"/>
              <a:buChar char="•"/>
            </a:pPr>
            <a:r>
              <a:rPr lang="en-GB" sz="2000" dirty="0">
                <a:latin typeface="HK Grotesk" panose="00000500000000000000" pitchFamily="50" charset="0"/>
              </a:rPr>
              <a:t>#include &lt;</a:t>
            </a:r>
            <a:r>
              <a:rPr lang="en-GB" sz="2000" dirty="0" err="1">
                <a:latin typeface="HK Grotesk" panose="00000500000000000000" pitchFamily="50" charset="0"/>
              </a:rPr>
              <a:t>Servo.h</a:t>
            </a:r>
            <a:r>
              <a:rPr lang="en-GB" sz="2000" dirty="0">
                <a:latin typeface="HK Grotesk" panose="00000500000000000000" pitchFamily="50" charset="0"/>
              </a:rPr>
              <a:t>&gt;  //servo library</a:t>
            </a:r>
          </a:p>
          <a:p>
            <a:pPr marL="800100" lvl="1" indent="-342900">
              <a:buFont typeface="Arial" panose="020B0604020202020204" pitchFamily="34" charset="0"/>
              <a:buChar char="•"/>
            </a:pPr>
            <a:r>
              <a:rPr lang="en-GB" sz="2000" dirty="0">
                <a:latin typeface="HK Grotesk" panose="00000500000000000000" pitchFamily="50" charset="0"/>
              </a:rPr>
              <a:t>Servo </a:t>
            </a:r>
            <a:r>
              <a:rPr lang="en-GB" sz="2000" dirty="0" err="1">
                <a:latin typeface="HK Grotesk" panose="00000500000000000000" pitchFamily="50" charset="0"/>
              </a:rPr>
              <a:t>myservo</a:t>
            </a:r>
            <a:r>
              <a:rPr lang="en-GB" sz="2000" dirty="0">
                <a:latin typeface="HK Grotesk" panose="00000500000000000000" pitchFamily="50" charset="0"/>
              </a:rPr>
              <a:t>;</a:t>
            </a:r>
          </a:p>
          <a:p>
            <a:pPr marL="342900" indent="-342900">
              <a:buFont typeface="Arial" panose="020B0604020202020204" pitchFamily="34" charset="0"/>
              <a:buChar char="•"/>
            </a:pPr>
            <a:r>
              <a:rPr lang="en-GB" sz="2000" dirty="0">
                <a:latin typeface="HK Grotesk" panose="00000500000000000000" pitchFamily="50" charset="0"/>
              </a:rPr>
              <a:t>In the setup function initialise the servo:</a:t>
            </a:r>
          </a:p>
          <a:p>
            <a:pPr marL="800100" lvl="1" indent="-342900">
              <a:buFont typeface="Arial" panose="020B0604020202020204" pitchFamily="34" charset="0"/>
              <a:buChar char="•"/>
            </a:pPr>
            <a:r>
              <a:rPr lang="en-GB" sz="2000" dirty="0" err="1">
                <a:latin typeface="HK Grotesk" panose="00000500000000000000" pitchFamily="50" charset="0"/>
              </a:rPr>
              <a:t>myservo.attach</a:t>
            </a:r>
            <a:r>
              <a:rPr lang="en-GB" sz="2000" dirty="0">
                <a:latin typeface="HK Grotesk" panose="00000500000000000000" pitchFamily="50" charset="0"/>
              </a:rPr>
              <a:t>(</a:t>
            </a:r>
            <a:r>
              <a:rPr lang="en-GB" sz="2000" dirty="0" err="1">
                <a:latin typeface="HK Grotesk" panose="00000500000000000000" pitchFamily="50" charset="0"/>
              </a:rPr>
              <a:t>servoPin</a:t>
            </a:r>
            <a:r>
              <a:rPr lang="en-GB" sz="2000" dirty="0">
                <a:latin typeface="HK Grotesk" panose="00000500000000000000" pitchFamily="50" charset="0"/>
              </a:rPr>
              <a:t>);</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2" name="TextBox 1">
            <a:extLst>
              <a:ext uri="{FF2B5EF4-FFF2-40B4-BE49-F238E27FC236}">
                <a16:creationId xmlns:a16="http://schemas.microsoft.com/office/drawing/2014/main" id="{F5C61887-67C2-4F55-A510-5CEEE6FCD950}"/>
              </a:ext>
            </a:extLst>
          </p:cNvPr>
          <p:cNvSpPr txBox="1"/>
          <p:nvPr/>
        </p:nvSpPr>
        <p:spPr>
          <a:xfrm>
            <a:off x="6249879" y="1138328"/>
            <a:ext cx="5396689" cy="3960000"/>
          </a:xfrm>
          <a:prstGeom prst="rect">
            <a:avLst/>
          </a:prstGeom>
          <a:solidFill>
            <a:schemeClr val="accent6">
              <a:alpha val="50000"/>
            </a:schemeClr>
          </a:solidFill>
        </p:spPr>
        <p:txBody>
          <a:bodyPr wrap="square" lIns="108000" rIns="108000" rtlCol="0">
            <a:noAutofit/>
          </a:bodyPr>
          <a:lstStyle/>
          <a:p>
            <a:r>
              <a:rPr lang="en-GB" sz="2400" b="1" dirty="0"/>
              <a:t>Notes</a:t>
            </a:r>
            <a:r>
              <a:rPr lang="en-GB" dirty="0"/>
              <a:t>:</a:t>
            </a:r>
          </a:p>
          <a:p>
            <a:endParaRPr lang="en-GB" dirty="0"/>
          </a:p>
          <a:p>
            <a:pPr marL="285750" indent="-285750">
              <a:buFont typeface="Arial" panose="020B0604020202020204" pitchFamily="34" charset="0"/>
              <a:buChar char="•"/>
            </a:pPr>
            <a:r>
              <a:rPr lang="en-GB" sz="1400" dirty="0"/>
              <a:t>Remember to watch the video to guide you through this task.</a:t>
            </a:r>
          </a:p>
          <a:p>
            <a:pPr marL="285750" indent="-285750">
              <a:buFont typeface="Arial" panose="020B0604020202020204" pitchFamily="34" charset="0"/>
              <a:buChar char="•"/>
            </a:pPr>
            <a:endParaRPr lang="en-GB" sz="1400" dirty="0"/>
          </a:p>
        </p:txBody>
      </p:sp>
      <p:sp>
        <p:nvSpPr>
          <p:cNvPr id="7" name="TextBox 6">
            <a:extLst>
              <a:ext uri="{FF2B5EF4-FFF2-40B4-BE49-F238E27FC236}">
                <a16:creationId xmlns:a16="http://schemas.microsoft.com/office/drawing/2014/main" id="{D4B7A6ED-7D41-47E2-8CD3-2793922010ED}"/>
              </a:ext>
            </a:extLst>
          </p:cNvPr>
          <p:cNvSpPr txBox="1"/>
          <p:nvPr/>
        </p:nvSpPr>
        <p:spPr>
          <a:xfrm>
            <a:off x="545431" y="165647"/>
            <a:ext cx="11101138" cy="707886"/>
          </a:xfrm>
          <a:prstGeom prst="rect">
            <a:avLst/>
          </a:prstGeom>
          <a:solidFill>
            <a:srgbClr val="FFD040"/>
          </a:solidFill>
        </p:spPr>
        <p:txBody>
          <a:bodyPr wrap="square" rtlCol="0">
            <a:spAutoFit/>
          </a:bodyPr>
          <a:lstStyle/>
          <a:p>
            <a:r>
              <a:rPr lang="en-GB" sz="4000" b="1" dirty="0">
                <a:latin typeface="HK Grotesk"/>
              </a:rPr>
              <a:t>GOLD Challenge:</a:t>
            </a:r>
          </a:p>
        </p:txBody>
      </p:sp>
      <p:pic>
        <p:nvPicPr>
          <p:cNvPr id="5" name="Picture 4" descr="Text&#10;&#10;Description automatically generated">
            <a:extLst>
              <a:ext uri="{FF2B5EF4-FFF2-40B4-BE49-F238E27FC236}">
                <a16:creationId xmlns:a16="http://schemas.microsoft.com/office/drawing/2014/main" id="{7FACA351-664F-06B6-05AA-57CAD7A19C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3987" y="2150698"/>
            <a:ext cx="3720713" cy="2006799"/>
          </a:xfrm>
          <a:prstGeom prst="rect">
            <a:avLst/>
          </a:prstGeom>
        </p:spPr>
      </p:pic>
    </p:spTree>
    <p:extLst>
      <p:ext uri="{BB962C8B-B14F-4D97-AF65-F5344CB8AC3E}">
        <p14:creationId xmlns:p14="http://schemas.microsoft.com/office/powerpoint/2010/main" val="507177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92395"/>
            <a:ext cx="11101138" cy="1323439"/>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p:txBody>
      </p:sp>
      <p:sp>
        <p:nvSpPr>
          <p:cNvPr id="3" name="TextBox 2">
            <a:extLst>
              <a:ext uri="{FF2B5EF4-FFF2-40B4-BE49-F238E27FC236}">
                <a16:creationId xmlns:a16="http://schemas.microsoft.com/office/drawing/2014/main" id="{8F3EB985-0065-4D21-AC5B-A06150EE379E}"/>
              </a:ext>
            </a:extLst>
          </p:cNvPr>
          <p:cNvSpPr txBox="1"/>
          <p:nvPr/>
        </p:nvSpPr>
        <p:spPr>
          <a:xfrm>
            <a:off x="545429" y="1138326"/>
            <a:ext cx="5396689" cy="4192179"/>
          </a:xfrm>
          <a:prstGeom prst="rect">
            <a:avLst/>
          </a:prstGeom>
          <a:solidFill>
            <a:srgbClr val="FFD040"/>
          </a:solidFill>
        </p:spPr>
        <p:txBody>
          <a:bodyPr wrap="square" lIns="108000" rIns="108000" rtlCol="0">
            <a:noAutofit/>
          </a:bodyPr>
          <a:lstStyle/>
          <a:p>
            <a:r>
              <a:rPr lang="en-GB" sz="2400" b="1" dirty="0">
                <a:latin typeface="HK Grotesk" panose="00000500000000000000" pitchFamily="50" charset="0"/>
              </a:rPr>
              <a:t>Aims</a:t>
            </a:r>
            <a:r>
              <a:rPr lang="en-GB" sz="2000" b="1" dirty="0">
                <a:latin typeface="HK Grotesk" panose="00000500000000000000" pitchFamily="50" charset="0"/>
              </a:rPr>
              <a:t>:</a:t>
            </a:r>
          </a:p>
          <a:p>
            <a:pPr marL="342900" indent="-342900">
              <a:buFont typeface="Arial" panose="020B0604020202020204" pitchFamily="34" charset="0"/>
              <a:buChar char="•"/>
            </a:pPr>
            <a:r>
              <a:rPr lang="en-GB" dirty="0">
                <a:latin typeface="HK Grotesk" panose="00000500000000000000" pitchFamily="50" charset="0"/>
              </a:rPr>
              <a:t>In the main loop, move the servo ready to the take three ultrasonic readings around the robot</a:t>
            </a:r>
            <a:br>
              <a:rPr lang="en-GB" dirty="0">
                <a:latin typeface="HK Grotesk" panose="00000500000000000000" pitchFamily="50" charset="0"/>
              </a:rPr>
            </a:br>
            <a:r>
              <a:rPr lang="en-GB" dirty="0">
                <a:latin typeface="HK Grotesk" panose="00000500000000000000" pitchFamily="50" charset="0"/>
              </a:rPr>
              <a:t>	e.g. </a:t>
            </a:r>
            <a:r>
              <a:rPr lang="en-GB" dirty="0" err="1">
                <a:latin typeface="HK Grotesk" panose="00000500000000000000" pitchFamily="50" charset="0"/>
              </a:rPr>
              <a:t>myservo.write</a:t>
            </a:r>
            <a:r>
              <a:rPr lang="en-GB" dirty="0">
                <a:latin typeface="HK Grotesk" panose="00000500000000000000" pitchFamily="50" charset="0"/>
              </a:rPr>
              <a:t>(90);</a:t>
            </a:r>
          </a:p>
          <a:p>
            <a:pPr marL="342900" indent="-342900">
              <a:buFont typeface="Arial" panose="020B0604020202020204" pitchFamily="34" charset="0"/>
              <a:buChar char="•"/>
            </a:pPr>
            <a:r>
              <a:rPr lang="en-GB" dirty="0">
                <a:latin typeface="HK Grotesk" panose="00000500000000000000" pitchFamily="50" charset="0"/>
              </a:rPr>
              <a:t>Move the servo to these three positions (remembering to allow time for the servo to move before taking the reading)</a:t>
            </a:r>
          </a:p>
          <a:p>
            <a:pPr marL="800100" lvl="1" indent="-342900">
              <a:buFont typeface="Arial" panose="020B0604020202020204" pitchFamily="34" charset="0"/>
              <a:buChar char="•"/>
            </a:pPr>
            <a:r>
              <a:rPr lang="en-GB" sz="1600" dirty="0">
                <a:latin typeface="HK Grotesk" panose="00000500000000000000" pitchFamily="50" charset="0"/>
              </a:rPr>
              <a:t>0 degrees – left distance</a:t>
            </a:r>
          </a:p>
          <a:p>
            <a:pPr marL="800100" lvl="1" indent="-342900">
              <a:buFont typeface="Arial" panose="020B0604020202020204" pitchFamily="34" charset="0"/>
              <a:buChar char="•"/>
            </a:pPr>
            <a:r>
              <a:rPr lang="en-GB" sz="1600" dirty="0">
                <a:latin typeface="HK Grotesk" panose="00000500000000000000" pitchFamily="50" charset="0"/>
              </a:rPr>
              <a:t>90 degrees – centre distance</a:t>
            </a:r>
          </a:p>
          <a:p>
            <a:pPr marL="800100" lvl="1" indent="-342900">
              <a:buFont typeface="Arial" panose="020B0604020202020204" pitchFamily="34" charset="0"/>
              <a:buChar char="•"/>
            </a:pPr>
            <a:r>
              <a:rPr lang="en-GB" sz="1600" dirty="0">
                <a:latin typeface="HK Grotesk" panose="00000500000000000000" pitchFamily="50" charset="0"/>
              </a:rPr>
              <a:t>180 degrees – right distance</a:t>
            </a:r>
          </a:p>
          <a:p>
            <a:pPr marL="342900" indent="-342900">
              <a:buFont typeface="Arial" panose="020B0604020202020204" pitchFamily="34" charset="0"/>
              <a:buChar char="•"/>
            </a:pPr>
            <a:r>
              <a:rPr lang="en-GB" dirty="0">
                <a:latin typeface="HK Grotesk" panose="00000500000000000000" pitchFamily="50" charset="0"/>
              </a:rPr>
              <a:t>Call the function to get ultrasonic readings after each servo movement and store the readings in three variables, e.g.</a:t>
            </a:r>
            <a:br>
              <a:rPr lang="en-GB" dirty="0">
                <a:latin typeface="HK Grotesk" panose="00000500000000000000" pitchFamily="50" charset="0"/>
              </a:rPr>
            </a:br>
            <a:r>
              <a:rPr lang="en-GB" dirty="0">
                <a:latin typeface="HK Grotesk" panose="00000500000000000000" pitchFamily="50" charset="0"/>
              </a:rPr>
              <a:t>	</a:t>
            </a:r>
            <a:r>
              <a:rPr lang="en-GB" sz="1400" dirty="0">
                <a:latin typeface="Monaco" pitchFamily="2" charset="77"/>
              </a:rPr>
              <a:t>int </a:t>
            </a:r>
            <a:r>
              <a:rPr lang="en-GB" sz="1400" dirty="0" err="1">
                <a:latin typeface="Monaco" pitchFamily="2" charset="77"/>
              </a:rPr>
              <a:t>leftDistance</a:t>
            </a:r>
            <a:r>
              <a:rPr lang="en-GB" sz="1400" dirty="0">
                <a:latin typeface="Monaco" pitchFamily="2" charset="77"/>
              </a:rPr>
              <a:t> = </a:t>
            </a:r>
            <a:r>
              <a:rPr lang="en-GB" sz="1400" dirty="0" err="1">
                <a:latin typeface="Monaco" pitchFamily="2" charset="77"/>
              </a:rPr>
              <a:t>getDistance</a:t>
            </a:r>
            <a:r>
              <a:rPr lang="en-GB" sz="1400" dirty="0">
                <a:latin typeface="Monaco" pitchFamily="2" charset="77"/>
              </a:rPr>
              <a:t>();</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2" name="TextBox 1">
            <a:extLst>
              <a:ext uri="{FF2B5EF4-FFF2-40B4-BE49-F238E27FC236}">
                <a16:creationId xmlns:a16="http://schemas.microsoft.com/office/drawing/2014/main" id="{F5C61887-67C2-4F55-A510-5CEEE6FCD950}"/>
              </a:ext>
            </a:extLst>
          </p:cNvPr>
          <p:cNvSpPr txBox="1"/>
          <p:nvPr/>
        </p:nvSpPr>
        <p:spPr>
          <a:xfrm>
            <a:off x="6249879" y="1138327"/>
            <a:ext cx="5396689" cy="4192177"/>
          </a:xfrm>
          <a:prstGeom prst="rect">
            <a:avLst/>
          </a:prstGeom>
          <a:solidFill>
            <a:schemeClr val="accent6">
              <a:alpha val="50000"/>
            </a:schemeClr>
          </a:solidFill>
        </p:spPr>
        <p:txBody>
          <a:bodyPr wrap="square" lIns="108000" rIns="108000" rtlCol="0">
            <a:noAutofit/>
          </a:bodyPr>
          <a:lstStyle/>
          <a:p>
            <a:r>
              <a:rPr lang="en-GB" sz="2400" b="1" dirty="0"/>
              <a:t>Notes</a:t>
            </a:r>
            <a:r>
              <a:rPr lang="en-GB" dirty="0"/>
              <a:t>:</a:t>
            </a:r>
          </a:p>
          <a:p>
            <a:endParaRPr lang="en-GB" dirty="0"/>
          </a:p>
          <a:p>
            <a:pPr marL="285750" indent="-285750">
              <a:buFont typeface="Arial" panose="020B0604020202020204" pitchFamily="34" charset="0"/>
              <a:buChar char="•"/>
            </a:pPr>
            <a:r>
              <a:rPr lang="en-GB" sz="1400" dirty="0"/>
              <a:t>To move the servo you can use the function </a:t>
            </a:r>
            <a:r>
              <a:rPr lang="en-GB" sz="1400" dirty="0" err="1"/>
              <a:t>servo.write</a:t>
            </a:r>
            <a:r>
              <a:rPr lang="en-GB" sz="1400" dirty="0"/>
              <a:t>(angle);</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sz="1400" dirty="0"/>
              <a:t>You can create a new variable called and assign it to </a:t>
            </a:r>
            <a:r>
              <a:rPr lang="en-GB" sz="1400" dirty="0" err="1"/>
              <a:t>readUltrasonic</a:t>
            </a:r>
            <a:r>
              <a:rPr lang="en-GB" sz="1400" dirty="0"/>
              <a:t>, e.g.</a:t>
            </a:r>
            <a:br>
              <a:rPr lang="en-GB" sz="1400" dirty="0"/>
            </a:br>
            <a:r>
              <a:rPr lang="en-GB" sz="1400" dirty="0"/>
              <a:t>	int </a:t>
            </a:r>
            <a:r>
              <a:rPr lang="en-GB" sz="1400" dirty="0" err="1"/>
              <a:t>leftDistance</a:t>
            </a:r>
            <a:r>
              <a:rPr lang="en-GB" sz="1400" dirty="0"/>
              <a:t> =  </a:t>
            </a:r>
            <a:r>
              <a:rPr lang="en-GB" sz="1400" dirty="0" err="1"/>
              <a:t>readUltrasonic</a:t>
            </a:r>
            <a:r>
              <a:rPr lang="en-GB" sz="1400" dirty="0"/>
              <a:t>();</a:t>
            </a:r>
          </a:p>
          <a:p>
            <a:endParaRPr lang="en-GB" sz="1400" dirty="0"/>
          </a:p>
          <a:p>
            <a:pPr marL="285750" indent="-285750">
              <a:buFont typeface="Arial" panose="020B0604020202020204" pitchFamily="34" charset="0"/>
              <a:buChar char="•"/>
            </a:pPr>
            <a:r>
              <a:rPr lang="en-GB" sz="1400" dirty="0"/>
              <a:t>Remember to watch the video to recap how do do this task.</a:t>
            </a:r>
          </a:p>
          <a:p>
            <a:pPr marL="285750" indent="-285750">
              <a:buFont typeface="Arial" panose="020B0604020202020204" pitchFamily="34" charset="0"/>
              <a:buChar char="•"/>
            </a:pPr>
            <a:endParaRPr lang="en-GB" sz="1400" dirty="0"/>
          </a:p>
        </p:txBody>
      </p:sp>
      <p:sp>
        <p:nvSpPr>
          <p:cNvPr id="7" name="TextBox 6">
            <a:extLst>
              <a:ext uri="{FF2B5EF4-FFF2-40B4-BE49-F238E27FC236}">
                <a16:creationId xmlns:a16="http://schemas.microsoft.com/office/drawing/2014/main" id="{D4B7A6ED-7D41-47E2-8CD3-2793922010ED}"/>
              </a:ext>
            </a:extLst>
          </p:cNvPr>
          <p:cNvSpPr txBox="1"/>
          <p:nvPr/>
        </p:nvSpPr>
        <p:spPr>
          <a:xfrm>
            <a:off x="545431" y="165647"/>
            <a:ext cx="11101138" cy="707886"/>
          </a:xfrm>
          <a:prstGeom prst="rect">
            <a:avLst/>
          </a:prstGeom>
          <a:solidFill>
            <a:srgbClr val="FFD040"/>
          </a:solidFill>
        </p:spPr>
        <p:txBody>
          <a:bodyPr wrap="square" rtlCol="0">
            <a:spAutoFit/>
          </a:bodyPr>
          <a:lstStyle/>
          <a:p>
            <a:r>
              <a:rPr lang="en-GB" sz="4000" b="1" dirty="0">
                <a:latin typeface="HK Grotesk"/>
              </a:rPr>
              <a:t>GOLD Challenge:</a:t>
            </a:r>
          </a:p>
        </p:txBody>
      </p:sp>
    </p:spTree>
    <p:extLst>
      <p:ext uri="{BB962C8B-B14F-4D97-AF65-F5344CB8AC3E}">
        <p14:creationId xmlns:p14="http://schemas.microsoft.com/office/powerpoint/2010/main" val="3953892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92395"/>
            <a:ext cx="11101138" cy="1323439"/>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p:txBody>
      </p:sp>
      <p:sp>
        <p:nvSpPr>
          <p:cNvPr id="3" name="TextBox 2">
            <a:extLst>
              <a:ext uri="{FF2B5EF4-FFF2-40B4-BE49-F238E27FC236}">
                <a16:creationId xmlns:a16="http://schemas.microsoft.com/office/drawing/2014/main" id="{8F3EB985-0065-4D21-AC5B-A06150EE379E}"/>
              </a:ext>
            </a:extLst>
          </p:cNvPr>
          <p:cNvSpPr txBox="1"/>
          <p:nvPr/>
        </p:nvSpPr>
        <p:spPr>
          <a:xfrm>
            <a:off x="545429" y="1138327"/>
            <a:ext cx="5396689" cy="3960000"/>
          </a:xfrm>
          <a:prstGeom prst="rect">
            <a:avLst/>
          </a:prstGeom>
          <a:solidFill>
            <a:srgbClr val="FFD040"/>
          </a:solidFill>
        </p:spPr>
        <p:txBody>
          <a:bodyPr wrap="square" lIns="108000" rIns="108000" rtlCol="0">
            <a:noAutofit/>
          </a:bodyPr>
          <a:lstStyle/>
          <a:p>
            <a:r>
              <a:rPr lang="en-GB" sz="2400" b="1" dirty="0">
                <a:latin typeface="HK Grotesk" panose="00000500000000000000" pitchFamily="50" charset="0"/>
              </a:rPr>
              <a:t>Aims</a:t>
            </a:r>
            <a:r>
              <a:rPr lang="en-GB" sz="2000" b="1" dirty="0">
                <a:latin typeface="HK Grotesk" panose="00000500000000000000" pitchFamily="50" charset="0"/>
              </a:rPr>
              <a:t>:</a:t>
            </a:r>
          </a:p>
          <a:p>
            <a:pPr marL="342900" indent="-342900">
              <a:buFont typeface="Arial" panose="020B0604020202020204" pitchFamily="34" charset="0"/>
              <a:buChar char="•"/>
            </a:pPr>
            <a:r>
              <a:rPr lang="en-GB" sz="2000" dirty="0">
                <a:latin typeface="HK Grotesk" panose="00000500000000000000" pitchFamily="50" charset="0"/>
              </a:rPr>
              <a:t>Using a set of if-statements, identify which direction has the ‘shortest’ distance and which has the longest.  Print the answers to the serial monitor</a:t>
            </a:r>
          </a:p>
          <a:p>
            <a:pPr marL="800100" lvl="1" indent="-342900">
              <a:buFont typeface="Arial" panose="020B0604020202020204" pitchFamily="34" charset="0"/>
              <a:buChar char="•"/>
            </a:pPr>
            <a:r>
              <a:rPr lang="en-GB" sz="2000" dirty="0">
                <a:latin typeface="HK Grotesk" panose="00000500000000000000" pitchFamily="50" charset="0"/>
              </a:rPr>
              <a:t>Remember to use </a:t>
            </a:r>
            <a:r>
              <a:rPr lang="en-GB" sz="2000" dirty="0" err="1">
                <a:latin typeface="HK Grotesk" panose="00000500000000000000" pitchFamily="50" charset="0"/>
              </a:rPr>
              <a:t>Serial.begin</a:t>
            </a:r>
            <a:r>
              <a:rPr lang="en-GB" sz="2000" dirty="0">
                <a:latin typeface="HK Grotesk" panose="00000500000000000000" pitchFamily="50" charset="0"/>
              </a:rPr>
              <a:t>(9600); in the setup function to be able to print to the Serial monitor</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2" name="TextBox 1">
            <a:extLst>
              <a:ext uri="{FF2B5EF4-FFF2-40B4-BE49-F238E27FC236}">
                <a16:creationId xmlns:a16="http://schemas.microsoft.com/office/drawing/2014/main" id="{F5C61887-67C2-4F55-A510-5CEEE6FCD950}"/>
              </a:ext>
            </a:extLst>
          </p:cNvPr>
          <p:cNvSpPr txBox="1"/>
          <p:nvPr/>
        </p:nvSpPr>
        <p:spPr>
          <a:xfrm>
            <a:off x="6249879" y="1138328"/>
            <a:ext cx="5396689" cy="3960000"/>
          </a:xfrm>
          <a:prstGeom prst="rect">
            <a:avLst/>
          </a:prstGeom>
          <a:solidFill>
            <a:schemeClr val="accent6">
              <a:alpha val="50000"/>
            </a:schemeClr>
          </a:solidFill>
        </p:spPr>
        <p:txBody>
          <a:bodyPr wrap="square" lIns="108000" rIns="108000" rtlCol="0">
            <a:noAutofit/>
          </a:bodyPr>
          <a:lstStyle/>
          <a:p>
            <a:r>
              <a:rPr lang="en-GB" sz="2400" b="1" dirty="0"/>
              <a:t>Notes</a:t>
            </a:r>
            <a:r>
              <a:rPr lang="en-GB" dirty="0"/>
              <a:t>:</a:t>
            </a:r>
          </a:p>
          <a:p>
            <a:endParaRPr lang="en-GB" dirty="0"/>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sz="1400" dirty="0"/>
              <a:t>if statements create the ‘logic’ of your program. E.g.</a:t>
            </a:r>
            <a:br>
              <a:rPr lang="en-GB" sz="1400" dirty="0"/>
            </a:br>
            <a:r>
              <a:rPr lang="en-GB" sz="1400" dirty="0"/>
              <a:t>	if (</a:t>
            </a:r>
            <a:r>
              <a:rPr lang="en-GB" sz="1400" dirty="0" err="1"/>
              <a:t>leftDistance</a:t>
            </a:r>
            <a:r>
              <a:rPr lang="en-GB" sz="1400" dirty="0"/>
              <a:t> &lt; </a:t>
            </a:r>
            <a:r>
              <a:rPr lang="en-GB" sz="1400" dirty="0" err="1"/>
              <a:t>centreDistance</a:t>
            </a:r>
            <a:r>
              <a:rPr lang="en-GB" sz="1400" dirty="0"/>
              <a:t>) {</a:t>
            </a:r>
            <a:br>
              <a:rPr lang="en-GB" sz="1400" dirty="0"/>
            </a:br>
            <a:r>
              <a:rPr lang="en-GB" sz="1400" dirty="0"/>
              <a:t>		//do something</a:t>
            </a:r>
            <a:br>
              <a:rPr lang="en-GB" sz="1400" dirty="0"/>
            </a:br>
            <a:r>
              <a:rPr lang="en-GB" sz="1400" dirty="0"/>
              <a:t>	}</a:t>
            </a:r>
          </a:p>
          <a:p>
            <a:pPr marL="285750" indent="-285750">
              <a:buFont typeface="Arial" panose="020B0604020202020204" pitchFamily="34" charset="0"/>
              <a:buChar char="•"/>
            </a:pPr>
            <a:r>
              <a:rPr lang="en-GB" sz="1400" dirty="0"/>
              <a:t>If statements can be nested inside each other</a:t>
            </a:r>
          </a:p>
          <a:p>
            <a:pPr marL="285750" indent="-285750">
              <a:buFont typeface="Arial" panose="020B0604020202020204" pitchFamily="34" charset="0"/>
              <a:buChar char="•"/>
            </a:pPr>
            <a:r>
              <a:rPr lang="en-GB" sz="1400" dirty="0"/>
              <a:t>if-else(condition) can be used to add addition logic to if-statements</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sz="1400" dirty="0"/>
              <a:t>Use the serial monitor to help solve problems by printing out what part of the code is running e.g. </a:t>
            </a:r>
            <a:r>
              <a:rPr lang="en-GB" sz="1400" dirty="0" err="1"/>
              <a:t>Serial.println</a:t>
            </a:r>
            <a:r>
              <a:rPr lang="en-GB" sz="1400" dirty="0"/>
              <a:t>(“driving forward”); or </a:t>
            </a:r>
            <a:r>
              <a:rPr lang="en-GB" sz="1400" dirty="0" err="1"/>
              <a:t>Serial.println</a:t>
            </a:r>
            <a:r>
              <a:rPr lang="en-GB" sz="1400" dirty="0"/>
              <a:t>(“found obstacle”);</a:t>
            </a:r>
          </a:p>
        </p:txBody>
      </p:sp>
      <p:sp>
        <p:nvSpPr>
          <p:cNvPr id="7" name="TextBox 6">
            <a:extLst>
              <a:ext uri="{FF2B5EF4-FFF2-40B4-BE49-F238E27FC236}">
                <a16:creationId xmlns:a16="http://schemas.microsoft.com/office/drawing/2014/main" id="{D4B7A6ED-7D41-47E2-8CD3-2793922010ED}"/>
              </a:ext>
            </a:extLst>
          </p:cNvPr>
          <p:cNvSpPr txBox="1"/>
          <p:nvPr/>
        </p:nvSpPr>
        <p:spPr>
          <a:xfrm>
            <a:off x="545431" y="165647"/>
            <a:ext cx="11101138" cy="707886"/>
          </a:xfrm>
          <a:prstGeom prst="rect">
            <a:avLst/>
          </a:prstGeom>
          <a:solidFill>
            <a:srgbClr val="FFD040"/>
          </a:solidFill>
        </p:spPr>
        <p:txBody>
          <a:bodyPr wrap="square" rtlCol="0">
            <a:spAutoFit/>
          </a:bodyPr>
          <a:lstStyle/>
          <a:p>
            <a:r>
              <a:rPr lang="en-GB" sz="4000" b="1" dirty="0">
                <a:latin typeface="HK Grotesk"/>
              </a:rPr>
              <a:t>GOLD Challenge:</a:t>
            </a:r>
          </a:p>
        </p:txBody>
      </p:sp>
    </p:spTree>
    <p:extLst>
      <p:ext uri="{BB962C8B-B14F-4D97-AF65-F5344CB8AC3E}">
        <p14:creationId xmlns:p14="http://schemas.microsoft.com/office/powerpoint/2010/main" val="175338705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922</TotalTime>
  <Words>975</Words>
  <Application>Microsoft Macintosh PowerPoint</Application>
  <PresentationFormat>Widescreen</PresentationFormat>
  <Paragraphs>150</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Calibri</vt:lpstr>
      <vt:lpstr>Calibri Light</vt:lpstr>
      <vt:lpstr>HK Grotesk</vt:lpstr>
      <vt:lpstr>Monaco</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Tally Roberts [nar25] (Staff)</dc:creator>
  <cp:lastModifiedBy>Patricia Shaw [phs] (Staff)</cp:lastModifiedBy>
  <cp:revision>19</cp:revision>
  <dcterms:created xsi:type="dcterms:W3CDTF">2021-11-01T14:07:36Z</dcterms:created>
  <dcterms:modified xsi:type="dcterms:W3CDTF">2024-04-17T09:26:01Z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2dfecbd-fc97-4e8a-a9cd-19ed496c406e_Enabled">
    <vt:lpwstr>true</vt:lpwstr>
  </property>
  <property fmtid="{D5CDD505-2E9C-101B-9397-08002B2CF9AE}" pid="3" name="MSIP_Label_f2dfecbd-fc97-4e8a-a9cd-19ed496c406e_SetDate">
    <vt:lpwstr>2023-04-25T16:23:07Z</vt:lpwstr>
  </property>
  <property fmtid="{D5CDD505-2E9C-101B-9397-08002B2CF9AE}" pid="4" name="MSIP_Label_f2dfecbd-fc97-4e8a-a9cd-19ed496c406e_Method">
    <vt:lpwstr>Standard</vt:lpwstr>
  </property>
  <property fmtid="{D5CDD505-2E9C-101B-9397-08002B2CF9AE}" pid="5" name="MSIP_Label_f2dfecbd-fc97-4e8a-a9cd-19ed496c406e_Name">
    <vt:lpwstr>defa4170-0d19-0005-0004-bc88714345d2</vt:lpwstr>
  </property>
  <property fmtid="{D5CDD505-2E9C-101B-9397-08002B2CF9AE}" pid="6" name="MSIP_Label_f2dfecbd-fc97-4e8a-a9cd-19ed496c406e_SiteId">
    <vt:lpwstr>d47b090e-3f5a-4ca0-84d0-9f89d269f175</vt:lpwstr>
  </property>
  <property fmtid="{D5CDD505-2E9C-101B-9397-08002B2CF9AE}" pid="7" name="MSIP_Label_f2dfecbd-fc97-4e8a-a9cd-19ed496c406e_ActionId">
    <vt:lpwstr>8d199d2f-5f24-4486-8756-4116beef7cdd</vt:lpwstr>
  </property>
  <property fmtid="{D5CDD505-2E9C-101B-9397-08002B2CF9AE}" pid="8" name="MSIP_Label_f2dfecbd-fc97-4e8a-a9cd-19ed496c406e_ContentBits">
    <vt:lpwstr>0</vt:lpwstr>
  </property>
</Properties>
</file>