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48" r:id="rId2"/>
  </p:sldMasterIdLst>
  <p:sldIdLst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lly Roberts [nar25] (Staff)" userId="98656feb-4347-4df3-85b3-eb8e3c41380a" providerId="ADAL" clId="{35241210-51B2-4FFD-9F42-A30963AD89A9}"/>
    <pc:docChg chg="modSld">
      <pc:chgData name="Tally Roberts [nar25] (Staff)" userId="98656feb-4347-4df3-85b3-eb8e3c41380a" providerId="ADAL" clId="{35241210-51B2-4FFD-9F42-A30963AD89A9}" dt="2023-04-19T14:46:08.850" v="170" actId="20577"/>
      <pc:docMkLst>
        <pc:docMk/>
      </pc:docMkLst>
      <pc:sldChg chg="modSp mod">
        <pc:chgData name="Tally Roberts [nar25] (Staff)" userId="98656feb-4347-4df3-85b3-eb8e3c41380a" providerId="ADAL" clId="{35241210-51B2-4FFD-9F42-A30963AD89A9}" dt="2023-04-19T14:46:08.850" v="170" actId="20577"/>
        <pc:sldMkLst>
          <pc:docMk/>
          <pc:sldMk cId="1087301478" sldId="260"/>
        </pc:sldMkLst>
        <pc:spChg chg="mod">
          <ac:chgData name="Tally Roberts [nar25] (Staff)" userId="98656feb-4347-4df3-85b3-eb8e3c41380a" providerId="ADAL" clId="{35241210-51B2-4FFD-9F42-A30963AD89A9}" dt="2023-04-19T14:46:08.850" v="170" actId="20577"/>
          <ac:spMkLst>
            <pc:docMk/>
            <pc:sldMk cId="1087301478" sldId="260"/>
            <ac:spMk id="8" creationId="{708026D4-B3C5-4955-9FCB-98CA714301E6}"/>
          </ac:spMkLst>
        </pc:spChg>
      </pc:sldChg>
    </pc:docChg>
  </pc:docChgLst>
  <pc:docChgLst>
    <pc:chgData name="Tally Roberts [nar25] (Staff)" userId="98656feb-4347-4df3-85b3-eb8e3c41380a" providerId="ADAL" clId="{D160FB7B-6561-4702-B3C2-E350ED0FF9E9}"/>
    <pc:docChg chg="modSld">
      <pc:chgData name="Tally Roberts [nar25] (Staff)" userId="98656feb-4347-4df3-85b3-eb8e3c41380a" providerId="ADAL" clId="{D160FB7B-6561-4702-B3C2-E350ED0FF9E9}" dt="2022-04-25T15:59:49.736" v="3" actId="20577"/>
      <pc:docMkLst>
        <pc:docMk/>
      </pc:docMkLst>
      <pc:sldChg chg="modSp mod">
        <pc:chgData name="Tally Roberts [nar25] (Staff)" userId="98656feb-4347-4df3-85b3-eb8e3c41380a" providerId="ADAL" clId="{D160FB7B-6561-4702-B3C2-E350ED0FF9E9}" dt="2022-04-25T15:59:20.197" v="0" actId="20577"/>
        <pc:sldMkLst>
          <pc:docMk/>
          <pc:sldMk cId="286128897" sldId="262"/>
        </pc:sldMkLst>
        <pc:spChg chg="mod">
          <ac:chgData name="Tally Roberts [nar25] (Staff)" userId="98656feb-4347-4df3-85b3-eb8e3c41380a" providerId="ADAL" clId="{D160FB7B-6561-4702-B3C2-E350ED0FF9E9}" dt="2022-04-25T15:59:20.197" v="0" actId="20577"/>
          <ac:spMkLst>
            <pc:docMk/>
            <pc:sldMk cId="286128897" sldId="262"/>
            <ac:spMk id="8" creationId="{708026D4-B3C5-4955-9FCB-98CA714301E6}"/>
          </ac:spMkLst>
        </pc:spChg>
      </pc:sldChg>
      <pc:sldChg chg="modSp mod">
        <pc:chgData name="Tally Roberts [nar25] (Staff)" userId="98656feb-4347-4df3-85b3-eb8e3c41380a" providerId="ADAL" clId="{D160FB7B-6561-4702-B3C2-E350ED0FF9E9}" dt="2022-04-25T15:59:49.736" v="3" actId="20577"/>
        <pc:sldMkLst>
          <pc:docMk/>
          <pc:sldMk cId="3243753917" sldId="263"/>
        </pc:sldMkLst>
        <pc:spChg chg="mod">
          <ac:chgData name="Tally Roberts [nar25] (Staff)" userId="98656feb-4347-4df3-85b3-eb8e3c41380a" providerId="ADAL" clId="{D160FB7B-6561-4702-B3C2-E350ED0FF9E9}" dt="2022-04-25T15:59:49.736" v="3" actId="20577"/>
          <ac:spMkLst>
            <pc:docMk/>
            <pc:sldMk cId="3243753917" sldId="263"/>
            <ac:spMk id="8" creationId="{708026D4-B3C5-4955-9FCB-98CA714301E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A8BBB-B085-BE40-88DD-38D0E718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19A3-CA4B-5947-8E6D-A8B26672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8EFE-ED92-2B4E-B8A1-D991CDDE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C540CA-5858-4B6D-80A4-D0F3B857D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5FFC-0D0D-402E-BB27-D1F0AE490D07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089D5A-467D-4FA2-8EE1-467E41A0D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1441B-AAA4-4EC9-A9EC-8DB2336DC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86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F7A-450F-A349-A521-FB993C14A5A7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00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E49071-C396-4474-B076-5CAF9752C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7CEB1-822D-4B5C-BD2C-2031F6B68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C264C-E100-4FF5-AF36-C578E9E7C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B23DD-49AC-4C67-92B5-9E0CD0EAC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5AAE4-141E-4C19-B46A-77A40CCCD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61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aberrobotics.club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w3schools.com/j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FF7D5D-5311-884A-8634-C4521079741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787937"/>
              </p:ext>
            </p:extLst>
          </p:nvPr>
        </p:nvGraphicFramePr>
        <p:xfrm>
          <a:off x="1884693" y="1243367"/>
          <a:ext cx="8422614" cy="2853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422614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Buttons and JavaScript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65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solidFill>
                  <a:srgbClr val="242753"/>
                </a:solidFill>
                <a:latin typeface="HK Grotesk" panose="00000500000000000000" pitchFamily="50" charset="0"/>
              </a:rPr>
              <a:t>Add a button to the bottom of your webpage that will direct people to </a:t>
            </a:r>
            <a:r>
              <a:rPr lang="en-GB" sz="2400" dirty="0">
                <a:solidFill>
                  <a:srgbClr val="242753"/>
                </a:solidFill>
                <a:latin typeface="HK Grotesk" panose="00000500000000000000" pitchFamily="50" charset="0"/>
                <a:hlinkClick r:id="rId2"/>
              </a:rPr>
              <a:t>https://aberrobotics.club</a:t>
            </a:r>
            <a:endParaRPr lang="en-GB" sz="2400" dirty="0">
              <a:solidFill>
                <a:srgbClr val="242753"/>
              </a:solidFill>
              <a:latin typeface="HK Grotesk" panose="00000500000000000000" pitchFamily="50" charset="0"/>
            </a:endParaRPr>
          </a:p>
          <a:p>
            <a:endParaRPr lang="en-GB" sz="2400" dirty="0">
              <a:solidFill>
                <a:srgbClr val="242753"/>
              </a:solidFill>
              <a:latin typeface="HK Grotesk" panose="00000500000000000000" pitchFamily="50" charset="0"/>
            </a:endParaRPr>
          </a:p>
          <a:p>
            <a:r>
              <a:rPr lang="en-GB" sz="2400" dirty="0">
                <a:solidFill>
                  <a:srgbClr val="242753"/>
                </a:solidFill>
                <a:latin typeface="HK Grotesk" panose="00000500000000000000" pitchFamily="50" charset="0"/>
              </a:rPr>
              <a:t>You can do this using the &lt;a&gt;&lt;/a&gt; tags or using a JavaScript function.</a:t>
            </a:r>
          </a:p>
          <a:p>
            <a:endParaRPr lang="en-GB" sz="2400" dirty="0">
              <a:solidFill>
                <a:srgbClr val="242753"/>
              </a:solidFill>
              <a:latin typeface="HK Grotesk" panose="00000500000000000000" pitchFamily="50" charset="0"/>
            </a:endParaRPr>
          </a:p>
          <a:p>
            <a:r>
              <a:rPr lang="en-GB" sz="2400" dirty="0">
                <a:solidFill>
                  <a:srgbClr val="242753"/>
                </a:solidFill>
                <a:latin typeface="HK Grotesk" panose="00000500000000000000" pitchFamily="50" charset="0"/>
              </a:rPr>
              <a:t>Don’t forget to decorate the button using CSS.</a:t>
            </a:r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</p:spTree>
    <p:extLst>
      <p:ext uri="{BB962C8B-B14F-4D97-AF65-F5344CB8AC3E}">
        <p14:creationId xmlns:p14="http://schemas.microsoft.com/office/powerpoint/2010/main" val="2118796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40368"/>
            <a:ext cx="1110113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solidFill>
                  <a:srgbClr val="242753"/>
                </a:solidFill>
                <a:latin typeface="HK Grotesk" pitchFamily="2" charset="77"/>
              </a:rPr>
              <a:t>You will need to make sure you have more than one image of your </a:t>
            </a:r>
            <a:r>
              <a:rPr lang="en-GB" sz="2400">
                <a:solidFill>
                  <a:srgbClr val="242753"/>
                </a:solidFill>
                <a:latin typeface="HK Grotesk" pitchFamily="2" charset="77"/>
              </a:rPr>
              <a:t>design.</a:t>
            </a:r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r>
              <a:rPr lang="en-GB" sz="2400" dirty="0">
                <a:solidFill>
                  <a:srgbClr val="242753"/>
                </a:solidFill>
                <a:latin typeface="HK Grotesk" pitchFamily="2" charset="77"/>
              </a:rPr>
              <a:t>Using these, add buttons above (or below) your image to change between front view and side view.</a:t>
            </a:r>
          </a:p>
          <a:p>
            <a:endParaRPr lang="en-GB" sz="2400" b="1" dirty="0">
              <a:solidFill>
                <a:srgbClr val="242753"/>
              </a:solidFill>
              <a:latin typeface="HK Grotesk" pitchFamily="2" charset="77"/>
            </a:endParaRPr>
          </a:p>
          <a:p>
            <a:r>
              <a:rPr lang="en-GB" sz="2400" dirty="0">
                <a:solidFill>
                  <a:srgbClr val="242753"/>
                </a:solidFill>
                <a:latin typeface="HK Grotesk" pitchFamily="2" charset="77"/>
              </a:rPr>
              <a:t>You may want to make the images the same size to make the transition more fluid.</a:t>
            </a:r>
          </a:p>
          <a:p>
            <a:endParaRPr lang="en-GB" sz="2400" b="1" dirty="0">
              <a:solidFill>
                <a:srgbClr val="242753"/>
              </a:solidFill>
              <a:latin typeface="HK Grotesk" pitchFamily="2" charset="77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</p:spTree>
    <p:extLst>
      <p:ext uri="{BB962C8B-B14F-4D97-AF65-F5344CB8AC3E}">
        <p14:creationId xmlns:p14="http://schemas.microsoft.com/office/powerpoint/2010/main" val="108730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GOLD Challenge: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0F2F3-471E-4C2F-A2A0-F56A8E6DB892}"/>
              </a:ext>
            </a:extLst>
          </p:cNvPr>
          <p:cNvSpPr txBox="1"/>
          <p:nvPr/>
        </p:nvSpPr>
        <p:spPr>
          <a:xfrm>
            <a:off x="545430" y="1028654"/>
            <a:ext cx="11101137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200" b="1" dirty="0">
              <a:latin typeface="HK Grotesk" panose="00000500000000000000" pitchFamily="50" charset="0"/>
            </a:endParaRPr>
          </a:p>
          <a:p>
            <a:endParaRPr lang="en-GB" sz="32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Can you make the page have at least one collapsible section that can be revealed/hidden using a button.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Remember to include an if else statement in the program for this.</a:t>
            </a:r>
            <a:endParaRPr lang="en-GB" sz="1800" dirty="0">
              <a:latin typeface="HK Grotesk" panose="00000500000000000000" pitchFamily="50" charset="0"/>
            </a:endParaRPr>
          </a:p>
          <a:p>
            <a:endParaRPr lang="en-GB" sz="1800" dirty="0">
              <a:latin typeface="HK Grotesk" panose="00000500000000000000" pitchFamily="50" charset="0"/>
            </a:endParaRPr>
          </a:p>
          <a:p>
            <a:endParaRPr lang="en-GB" sz="1800" dirty="0">
              <a:latin typeface="HK Grotesk" panose="00000500000000000000" pitchFamily="50" charset="0"/>
            </a:endParaRPr>
          </a:p>
          <a:p>
            <a:endParaRPr lang="en-GB" sz="1800" dirty="0">
              <a:latin typeface="HK Grotesk" panose="00000500000000000000" pitchFamily="50" charset="0"/>
            </a:endParaRPr>
          </a:p>
          <a:p>
            <a:endParaRPr lang="en-GB" sz="1800" dirty="0">
              <a:latin typeface="HK Grotesk" panose="00000500000000000000" pitchFamily="50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7605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5647"/>
            <a:ext cx="1110113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Using </a:t>
            </a:r>
            <a:r>
              <a:rPr lang="en-GB" sz="2400" dirty="0">
                <a:latin typeface="HK Grotesk" panose="00000500000000000000" pitchFamily="50" charset="0"/>
                <a:hlinkClick r:id="rId2"/>
              </a:rPr>
              <a:t>https://www.w3schools.com/js/</a:t>
            </a:r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Explore these possibilities: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Adding a date and time stamp to the webpage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Have a window alert about leaving the page come up when clicking on the button to visit the ARC website.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Extension Challenge:</a:t>
            </a:r>
          </a:p>
        </p:txBody>
      </p:sp>
    </p:spTree>
    <p:extLst>
      <p:ext uri="{BB962C8B-B14F-4D97-AF65-F5344CB8AC3E}">
        <p14:creationId xmlns:p14="http://schemas.microsoft.com/office/powerpoint/2010/main" val="286128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Here ends our sessions on web development.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You are now able to create a website from scratch.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We shall upload </a:t>
            </a:r>
            <a:r>
              <a:rPr lang="en-GB" sz="2400">
                <a:latin typeface="HK Grotesk" panose="00000500000000000000" pitchFamily="50" charset="0"/>
              </a:rPr>
              <a:t>all of your </a:t>
            </a:r>
            <a:r>
              <a:rPr lang="en-GB" sz="2400" dirty="0">
                <a:latin typeface="HK Grotesk" panose="00000500000000000000" pitchFamily="50" charset="0"/>
              </a:rPr>
              <a:t>webpages and send through feedback to each of you with the web link attached.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Next week we shall be returning to </a:t>
            </a:r>
            <a:r>
              <a:rPr lang="en-GB" sz="2400" dirty="0" err="1">
                <a:latin typeface="HK Grotesk" panose="00000500000000000000" pitchFamily="50" charset="0"/>
              </a:rPr>
              <a:t>TinkerCad</a:t>
            </a:r>
            <a:r>
              <a:rPr lang="en-GB" sz="2400" dirty="0">
                <a:latin typeface="HK Grotesk" panose="00000500000000000000" pitchFamily="50" charset="0"/>
              </a:rPr>
              <a:t> where we will be introducing and programming the </a:t>
            </a:r>
            <a:r>
              <a:rPr lang="en-GB" sz="2400" dirty="0" err="1">
                <a:latin typeface="HK Grotesk" panose="00000500000000000000" pitchFamily="50" charset="0"/>
              </a:rPr>
              <a:t>Elegoo</a:t>
            </a:r>
            <a:r>
              <a:rPr lang="en-GB" sz="2400" dirty="0">
                <a:latin typeface="HK Grotesk" panose="00000500000000000000" pitchFamily="50" charset="0"/>
              </a:rPr>
              <a:t> vehicle we will be using on the challenge day.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What next?</a:t>
            </a:r>
          </a:p>
        </p:txBody>
      </p:sp>
    </p:spTree>
    <p:extLst>
      <p:ext uri="{BB962C8B-B14F-4D97-AF65-F5344CB8AC3E}">
        <p14:creationId xmlns:p14="http://schemas.microsoft.com/office/powerpoint/2010/main" val="3243753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264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HK Grotesk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Tally Roberts [nar25] (Staff)</cp:lastModifiedBy>
  <cp:revision>1</cp:revision>
  <dcterms:created xsi:type="dcterms:W3CDTF">2022-04-25T15:37:57Z</dcterms:created>
  <dcterms:modified xsi:type="dcterms:W3CDTF">2023-04-19T14:46:11Z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2022-04-25T15:37:57Z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65afa45b-4384-4ba1-981b-74f7ab7ff6c4</vt:lpwstr>
  </property>
  <property fmtid="{D5CDD505-2E9C-101B-9397-08002B2CF9AE}" pid="8" name="MSIP_Label_f2dfecbd-fc97-4e8a-a9cd-19ed496c406e_ContentBits">
    <vt:lpwstr>0</vt:lpwstr>
  </property>
</Properties>
</file>