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48" r:id="rId2"/>
  </p:sldMasterIdLst>
  <p:sldIdLst>
    <p:sldId id="257" r:id="rId3"/>
    <p:sldId id="259" r:id="rId4"/>
    <p:sldId id="260" r:id="rId5"/>
    <p:sldId id="261" r:id="rId6"/>
    <p:sldId id="262" r:id="rId7"/>
    <p:sldId id="26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8BA3A4-9033-455E-AF60-9DBB352B174A}" v="2" dt="2024-03-20T10:41:08.4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2" d="100"/>
          <a:sy n="82" d="100"/>
        </p:scale>
        <p:origin x="6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ly Roberts [nar25] (Staff)" userId="98656feb-4347-4df3-85b3-eb8e3c41380a" providerId="ADAL" clId="{D06204C9-1233-432A-B330-2263874577A7}"/>
    <pc:docChg chg="undo custSel addSld delSld modSld">
      <pc:chgData name="Tally Roberts [nar25] (Staff)" userId="98656feb-4347-4df3-85b3-eb8e3c41380a" providerId="ADAL" clId="{D06204C9-1233-432A-B330-2263874577A7}" dt="2024-03-12T14:18:36.714" v="1688" actId="1076"/>
      <pc:docMkLst>
        <pc:docMk/>
      </pc:docMkLst>
      <pc:sldChg chg="modSp mod">
        <pc:chgData name="Tally Roberts [nar25] (Staff)" userId="98656feb-4347-4df3-85b3-eb8e3c41380a" providerId="ADAL" clId="{D06204C9-1233-432A-B330-2263874577A7}" dt="2024-03-12T14:18:36.714" v="1688" actId="1076"/>
        <pc:sldMkLst>
          <pc:docMk/>
          <pc:sldMk cId="3476650916" sldId="257"/>
        </pc:sldMkLst>
        <pc:graphicFrameChg chg="mod modGraphic">
          <ac:chgData name="Tally Roberts [nar25] (Staff)" userId="98656feb-4347-4df3-85b3-eb8e3c41380a" providerId="ADAL" clId="{D06204C9-1233-432A-B330-2263874577A7}" dt="2024-03-12T14:18:36.714" v="1688" actId="1076"/>
          <ac:graphicFrameMkLst>
            <pc:docMk/>
            <pc:sldMk cId="3476650916" sldId="257"/>
            <ac:graphicFrameMk id="8" creationId="{4D1F370C-5D81-2B4D-956A-23E4BF937CFF}"/>
          </ac:graphicFrameMkLst>
        </pc:graphicFrameChg>
      </pc:sldChg>
      <pc:sldChg chg="modSp mod">
        <pc:chgData name="Tally Roberts [nar25] (Staff)" userId="98656feb-4347-4df3-85b3-eb8e3c41380a" providerId="ADAL" clId="{D06204C9-1233-432A-B330-2263874577A7}" dt="2024-03-12T14:06:09.151" v="421" actId="20577"/>
        <pc:sldMkLst>
          <pc:docMk/>
          <pc:sldMk cId="2118796725" sldId="259"/>
        </pc:sldMkLst>
        <pc:spChg chg="mod">
          <ac:chgData name="Tally Roberts [nar25] (Staff)" userId="98656feb-4347-4df3-85b3-eb8e3c41380a" providerId="ADAL" clId="{D06204C9-1233-432A-B330-2263874577A7}" dt="2024-03-12T14:06:09.151" v="421" actId="20577"/>
          <ac:spMkLst>
            <pc:docMk/>
            <pc:sldMk cId="2118796725" sldId="259"/>
            <ac:spMk id="8" creationId="{708026D4-B3C5-4955-9FCB-98CA714301E6}"/>
          </ac:spMkLst>
        </pc:spChg>
      </pc:sldChg>
      <pc:sldChg chg="modSp mod">
        <pc:chgData name="Tally Roberts [nar25] (Staff)" userId="98656feb-4347-4df3-85b3-eb8e3c41380a" providerId="ADAL" clId="{D06204C9-1233-432A-B330-2263874577A7}" dt="2024-03-12T14:10:37.357" v="980" actId="20577"/>
        <pc:sldMkLst>
          <pc:docMk/>
          <pc:sldMk cId="1087301478" sldId="260"/>
        </pc:sldMkLst>
        <pc:spChg chg="mod">
          <ac:chgData name="Tally Roberts [nar25] (Staff)" userId="98656feb-4347-4df3-85b3-eb8e3c41380a" providerId="ADAL" clId="{D06204C9-1233-432A-B330-2263874577A7}" dt="2024-03-12T14:10:37.357" v="980" actId="20577"/>
          <ac:spMkLst>
            <pc:docMk/>
            <pc:sldMk cId="1087301478" sldId="260"/>
            <ac:spMk id="8" creationId="{708026D4-B3C5-4955-9FCB-98CA714301E6}"/>
          </ac:spMkLst>
        </pc:spChg>
      </pc:sldChg>
      <pc:sldChg chg="addSp delSp modSp mod">
        <pc:chgData name="Tally Roberts [nar25] (Staff)" userId="98656feb-4347-4df3-85b3-eb8e3c41380a" providerId="ADAL" clId="{D06204C9-1233-432A-B330-2263874577A7}" dt="2024-03-12T14:16:03.076" v="1450" actId="20577"/>
        <pc:sldMkLst>
          <pc:docMk/>
          <pc:sldMk cId="3457605254" sldId="261"/>
        </pc:sldMkLst>
        <pc:spChg chg="mod">
          <ac:chgData name="Tally Roberts [nar25] (Staff)" userId="98656feb-4347-4df3-85b3-eb8e3c41380a" providerId="ADAL" clId="{D06204C9-1233-432A-B330-2263874577A7}" dt="2024-03-12T14:10:26.048" v="945" actId="20577"/>
          <ac:spMkLst>
            <pc:docMk/>
            <pc:sldMk cId="3457605254" sldId="261"/>
            <ac:spMk id="2" creationId="{611B4371-3A99-45E4-BAD6-D064B4F19423}"/>
          </ac:spMkLst>
        </pc:spChg>
        <pc:spChg chg="add del">
          <ac:chgData name="Tally Roberts [nar25] (Staff)" userId="98656feb-4347-4df3-85b3-eb8e3c41380a" providerId="ADAL" clId="{D06204C9-1233-432A-B330-2263874577A7}" dt="2024-03-12T14:11:01.108" v="983" actId="22"/>
          <ac:spMkLst>
            <pc:docMk/>
            <pc:sldMk cId="3457605254" sldId="261"/>
            <ac:spMk id="4" creationId="{BAAD6522-4AF1-4CC8-94D8-A06AFDA218C2}"/>
          </ac:spMkLst>
        </pc:spChg>
        <pc:spChg chg="add mod">
          <ac:chgData name="Tally Roberts [nar25] (Staff)" userId="98656feb-4347-4df3-85b3-eb8e3c41380a" providerId="ADAL" clId="{D06204C9-1233-432A-B330-2263874577A7}" dt="2024-03-12T14:16:03.076" v="1450" actId="20577"/>
          <ac:spMkLst>
            <pc:docMk/>
            <pc:sldMk cId="3457605254" sldId="261"/>
            <ac:spMk id="5" creationId="{173B88B1-F190-C776-5EE8-BB691DD51A2B}"/>
          </ac:spMkLst>
        </pc:spChg>
        <pc:spChg chg="add mod">
          <ac:chgData name="Tally Roberts [nar25] (Staff)" userId="98656feb-4347-4df3-85b3-eb8e3c41380a" providerId="ADAL" clId="{D06204C9-1233-432A-B330-2263874577A7}" dt="2024-03-12T14:15:48.167" v="1405" actId="20577"/>
          <ac:spMkLst>
            <pc:docMk/>
            <pc:sldMk cId="3457605254" sldId="261"/>
            <ac:spMk id="8" creationId="{7CA31272-BEB9-5900-90C2-6B4C49AC4601}"/>
          </ac:spMkLst>
        </pc:spChg>
      </pc:sldChg>
      <pc:sldChg chg="modSp mod">
        <pc:chgData name="Tally Roberts [nar25] (Staff)" userId="98656feb-4347-4df3-85b3-eb8e3c41380a" providerId="ADAL" clId="{D06204C9-1233-432A-B330-2263874577A7}" dt="2024-03-12T14:18:00.179" v="1671" actId="20577"/>
        <pc:sldMkLst>
          <pc:docMk/>
          <pc:sldMk cId="286128897" sldId="262"/>
        </pc:sldMkLst>
        <pc:spChg chg="mod">
          <ac:chgData name="Tally Roberts [nar25] (Staff)" userId="98656feb-4347-4df3-85b3-eb8e3c41380a" providerId="ADAL" clId="{D06204C9-1233-432A-B330-2263874577A7}" dt="2024-03-12T14:18:00.179" v="1671" actId="20577"/>
          <ac:spMkLst>
            <pc:docMk/>
            <pc:sldMk cId="286128897" sldId="262"/>
            <ac:spMk id="8" creationId="{708026D4-B3C5-4955-9FCB-98CA714301E6}"/>
          </ac:spMkLst>
        </pc:spChg>
      </pc:sldChg>
      <pc:sldChg chg="del">
        <pc:chgData name="Tally Roberts [nar25] (Staff)" userId="98656feb-4347-4df3-85b3-eb8e3c41380a" providerId="ADAL" clId="{D06204C9-1233-432A-B330-2263874577A7}" dt="2024-03-12T14:18:18.748" v="1672" actId="47"/>
        <pc:sldMkLst>
          <pc:docMk/>
          <pc:sldMk cId="3243753917" sldId="263"/>
        </pc:sldMkLst>
      </pc:sldChg>
      <pc:sldChg chg="add del">
        <pc:chgData name="Tally Roberts [nar25] (Staff)" userId="98656feb-4347-4df3-85b3-eb8e3c41380a" providerId="ADAL" clId="{D06204C9-1233-432A-B330-2263874577A7}" dt="2024-03-12T14:11:10.324" v="985" actId="2696"/>
        <pc:sldMkLst>
          <pc:docMk/>
          <pc:sldMk cId="2268466466" sldId="266"/>
        </pc:sldMkLst>
      </pc:sldChg>
    </pc:docChg>
  </pc:docChgLst>
  <pc:docChgLst>
    <pc:chgData name="Tally Roberts [nar25] (Staff)" userId="98656feb-4347-4df3-85b3-eb8e3c41380a" providerId="ADAL" clId="{D88BA3A4-9033-455E-AF60-9DBB352B174A}"/>
    <pc:docChg chg="undo custSel modSld">
      <pc:chgData name="Tally Roberts [nar25] (Staff)" userId="98656feb-4347-4df3-85b3-eb8e3c41380a" providerId="ADAL" clId="{D88BA3A4-9033-455E-AF60-9DBB352B174A}" dt="2024-03-20T10:49:46.754" v="2733" actId="20577"/>
      <pc:docMkLst>
        <pc:docMk/>
      </pc:docMkLst>
      <pc:sldChg chg="modSp mod">
        <pc:chgData name="Tally Roberts [nar25] (Staff)" userId="98656feb-4347-4df3-85b3-eb8e3c41380a" providerId="ADAL" clId="{D88BA3A4-9033-455E-AF60-9DBB352B174A}" dt="2024-03-20T10:31:19.065" v="854" actId="20577"/>
        <pc:sldMkLst>
          <pc:docMk/>
          <pc:sldMk cId="2118796725" sldId="259"/>
        </pc:sldMkLst>
        <pc:spChg chg="mod">
          <ac:chgData name="Tally Roberts [nar25] (Staff)" userId="98656feb-4347-4df3-85b3-eb8e3c41380a" providerId="ADAL" clId="{D88BA3A4-9033-455E-AF60-9DBB352B174A}" dt="2024-03-20T10:31:19.065" v="854" actId="20577"/>
          <ac:spMkLst>
            <pc:docMk/>
            <pc:sldMk cId="2118796725" sldId="259"/>
            <ac:spMk id="8" creationId="{708026D4-B3C5-4955-9FCB-98CA714301E6}"/>
          </ac:spMkLst>
        </pc:spChg>
      </pc:sldChg>
      <pc:sldChg chg="modSp mod">
        <pc:chgData name="Tally Roberts [nar25] (Staff)" userId="98656feb-4347-4df3-85b3-eb8e3c41380a" providerId="ADAL" clId="{D88BA3A4-9033-455E-AF60-9DBB352B174A}" dt="2024-03-20T10:37:36.731" v="1906" actId="255"/>
        <pc:sldMkLst>
          <pc:docMk/>
          <pc:sldMk cId="1087301478" sldId="260"/>
        </pc:sldMkLst>
        <pc:spChg chg="mod">
          <ac:chgData name="Tally Roberts [nar25] (Staff)" userId="98656feb-4347-4df3-85b3-eb8e3c41380a" providerId="ADAL" clId="{D88BA3A4-9033-455E-AF60-9DBB352B174A}" dt="2024-03-20T10:37:36.731" v="1906" actId="255"/>
          <ac:spMkLst>
            <pc:docMk/>
            <pc:sldMk cId="1087301478" sldId="260"/>
            <ac:spMk id="8" creationId="{708026D4-B3C5-4955-9FCB-98CA714301E6}"/>
          </ac:spMkLst>
        </pc:spChg>
      </pc:sldChg>
      <pc:sldChg chg="delSp modSp mod">
        <pc:chgData name="Tally Roberts [nar25] (Staff)" userId="98656feb-4347-4df3-85b3-eb8e3c41380a" providerId="ADAL" clId="{D88BA3A4-9033-455E-AF60-9DBB352B174A}" dt="2024-03-20T10:41:17.734" v="2331" actId="20577"/>
        <pc:sldMkLst>
          <pc:docMk/>
          <pc:sldMk cId="3457605254" sldId="261"/>
        </pc:sldMkLst>
        <pc:spChg chg="mod">
          <ac:chgData name="Tally Roberts [nar25] (Staff)" userId="98656feb-4347-4df3-85b3-eb8e3c41380a" providerId="ADAL" clId="{D88BA3A4-9033-455E-AF60-9DBB352B174A}" dt="2024-03-20T10:41:17.734" v="2331" actId="20577"/>
          <ac:spMkLst>
            <pc:docMk/>
            <pc:sldMk cId="3457605254" sldId="261"/>
            <ac:spMk id="5" creationId="{173B88B1-F190-C776-5EE8-BB691DD51A2B}"/>
          </ac:spMkLst>
        </pc:spChg>
        <pc:spChg chg="del">
          <ac:chgData name="Tally Roberts [nar25] (Staff)" userId="98656feb-4347-4df3-85b3-eb8e3c41380a" providerId="ADAL" clId="{D88BA3A4-9033-455E-AF60-9DBB352B174A}" dt="2024-03-20T10:37:48.267" v="1907" actId="478"/>
          <ac:spMkLst>
            <pc:docMk/>
            <pc:sldMk cId="3457605254" sldId="261"/>
            <ac:spMk id="8" creationId="{7CA31272-BEB9-5900-90C2-6B4C49AC4601}"/>
          </ac:spMkLst>
        </pc:spChg>
      </pc:sldChg>
      <pc:sldChg chg="addSp delSp modSp mod">
        <pc:chgData name="Tally Roberts [nar25] (Staff)" userId="98656feb-4347-4df3-85b3-eb8e3c41380a" providerId="ADAL" clId="{D88BA3A4-9033-455E-AF60-9DBB352B174A}" dt="2024-03-20T10:49:46.754" v="2733" actId="20577"/>
        <pc:sldMkLst>
          <pc:docMk/>
          <pc:sldMk cId="286128897" sldId="262"/>
        </pc:sldMkLst>
        <pc:spChg chg="add del mod">
          <ac:chgData name="Tally Roberts [nar25] (Staff)" userId="98656feb-4347-4df3-85b3-eb8e3c41380a" providerId="ADAL" clId="{D88BA3A4-9033-455E-AF60-9DBB352B174A}" dt="2024-03-20T10:49:46.754" v="2733" actId="20577"/>
          <ac:spMkLst>
            <pc:docMk/>
            <pc:sldMk cId="286128897" sldId="262"/>
            <ac:spMk id="8" creationId="{708026D4-B3C5-4955-9FCB-98CA714301E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1185C-FDCC-A243-8007-1B24DE82DC3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8F895FB-C866-2647-ABA5-FB882A7E22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9BA8BBB-B085-BE40-88DD-38D0E71880F0}"/>
              </a:ext>
            </a:extLst>
          </p:cNvPr>
          <p:cNvSpPr>
            <a:spLocks noGrp="1"/>
          </p:cNvSpPr>
          <p:nvPr>
            <p:ph type="dt" sz="half" idx="10"/>
          </p:nvPr>
        </p:nvSpPr>
        <p:spPr/>
        <p:txBody>
          <a:bodyPr/>
          <a:lstStyle/>
          <a:p>
            <a:fld id="{5DD29F7A-450F-A349-A521-FB993C14A5A7}" type="datetimeFigureOut">
              <a:rPr lang="en-US" smtClean="0"/>
              <a:t>3/20/2024</a:t>
            </a:fld>
            <a:endParaRPr lang="en-US"/>
          </a:p>
        </p:txBody>
      </p:sp>
      <p:sp>
        <p:nvSpPr>
          <p:cNvPr id="5" name="Footer Placeholder 4">
            <a:extLst>
              <a:ext uri="{FF2B5EF4-FFF2-40B4-BE49-F238E27FC236}">
                <a16:creationId xmlns:a16="http://schemas.microsoft.com/office/drawing/2014/main" id="{542419A3-CA4B-5947-8E6D-A8B2667283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FF8EFE-ED92-2B4E-B8A1-D991CDDEF234}"/>
              </a:ext>
            </a:extLst>
          </p:cNvPr>
          <p:cNvSpPr>
            <a:spLocks noGrp="1"/>
          </p:cNvSpPr>
          <p:nvPr>
            <p:ph type="sldNum" sz="quarter" idx="12"/>
          </p:nvPr>
        </p:nvSpPr>
        <p:spPr/>
        <p:txBody>
          <a:bodyPr/>
          <a:lstStyle/>
          <a:p>
            <a:fld id="{B2EFA918-EF0C-7044-BBAF-DCA4820A0E73}" type="slidenum">
              <a:rPr lang="en-US" smtClean="0"/>
              <a:t>‹#›</a:t>
            </a:fld>
            <a:endParaRPr lang="en-US"/>
          </a:p>
        </p:txBody>
      </p:sp>
    </p:spTree>
    <p:extLst>
      <p:ext uri="{BB962C8B-B14F-4D97-AF65-F5344CB8AC3E}">
        <p14:creationId xmlns:p14="http://schemas.microsoft.com/office/powerpoint/2010/main" val="97827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C540CA-5858-4B6D-80A4-D0F3B857DA30}"/>
              </a:ext>
            </a:extLst>
          </p:cNvPr>
          <p:cNvSpPr>
            <a:spLocks noGrp="1"/>
          </p:cNvSpPr>
          <p:nvPr>
            <p:ph type="dt" sz="half" idx="10"/>
          </p:nvPr>
        </p:nvSpPr>
        <p:spPr/>
        <p:txBody>
          <a:bodyPr/>
          <a:lstStyle/>
          <a:p>
            <a:fld id="{23C15FFC-0D0D-402E-BB27-D1F0AE490D07}" type="datetimeFigureOut">
              <a:rPr lang="en-GB" smtClean="0"/>
              <a:t>20/03/2024</a:t>
            </a:fld>
            <a:endParaRPr lang="en-GB"/>
          </a:p>
        </p:txBody>
      </p:sp>
      <p:sp>
        <p:nvSpPr>
          <p:cNvPr id="3" name="Footer Placeholder 2">
            <a:extLst>
              <a:ext uri="{FF2B5EF4-FFF2-40B4-BE49-F238E27FC236}">
                <a16:creationId xmlns:a16="http://schemas.microsoft.com/office/drawing/2014/main" id="{1F089D5A-467D-4FA2-8EE1-467E41A0D1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21441B-AAA4-4EC9-A9EC-8DB2336DC0ED}"/>
              </a:ext>
            </a:extLst>
          </p:cNvPr>
          <p:cNvSpPr>
            <a:spLocks noGrp="1"/>
          </p:cNvSpPr>
          <p:nvPr>
            <p:ph type="sldNum" sz="quarter" idx="12"/>
          </p:nvPr>
        </p:nvSpPr>
        <p:spPr/>
        <p:txBody>
          <a:bodyPr/>
          <a:lstStyle/>
          <a:p>
            <a:fld id="{03561848-7F7B-45CF-8A99-FC7F35968FFE}" type="slidenum">
              <a:rPr lang="en-GB" smtClean="0"/>
              <a:t>‹#›</a:t>
            </a:fld>
            <a:endParaRPr lang="en-GB"/>
          </a:p>
        </p:txBody>
      </p:sp>
    </p:spTree>
    <p:extLst>
      <p:ext uri="{BB962C8B-B14F-4D97-AF65-F5344CB8AC3E}">
        <p14:creationId xmlns:p14="http://schemas.microsoft.com/office/powerpoint/2010/main" val="24158675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C8B4E4-7061-8240-82DC-8801AA432A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28E0EDF-60AA-754C-A6D4-94364CC48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D9863B-2A4D-DE48-9D67-87E2904A4E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F7A-450F-A349-A521-FB993C14A5A7}" type="datetimeFigureOut">
              <a:rPr lang="en-US" smtClean="0"/>
              <a:t>3/20/2024</a:t>
            </a:fld>
            <a:endParaRPr lang="en-US"/>
          </a:p>
        </p:txBody>
      </p:sp>
      <p:sp>
        <p:nvSpPr>
          <p:cNvPr id="5" name="Footer Placeholder 4">
            <a:extLst>
              <a:ext uri="{FF2B5EF4-FFF2-40B4-BE49-F238E27FC236}">
                <a16:creationId xmlns:a16="http://schemas.microsoft.com/office/drawing/2014/main" id="{C769C5E0-6B47-8C42-9489-6C41CFD0CA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8016FC-0C27-C346-98A8-B39E384032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FA918-EF0C-7044-BBAF-DCA4820A0E73}" type="slidenum">
              <a:rPr lang="en-US" smtClean="0"/>
              <a:t>‹#›</a:t>
            </a:fld>
            <a:endParaRPr lang="en-US"/>
          </a:p>
        </p:txBody>
      </p:sp>
    </p:spTree>
    <p:extLst>
      <p:ext uri="{BB962C8B-B14F-4D97-AF65-F5344CB8AC3E}">
        <p14:creationId xmlns:p14="http://schemas.microsoft.com/office/powerpoint/2010/main" val="491007716"/>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E49071-C396-4474-B076-5CAF9752CA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37CEB1-822D-4B5C-BD2C-2031F6B68A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CC264C-E100-4FF5-AF36-C578E9E7C1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C15FFC-0D0D-402E-BB27-D1F0AE490D07}" type="datetimeFigureOut">
              <a:rPr lang="en-GB" smtClean="0"/>
              <a:t>20/03/2024</a:t>
            </a:fld>
            <a:endParaRPr lang="en-GB"/>
          </a:p>
        </p:txBody>
      </p:sp>
      <p:sp>
        <p:nvSpPr>
          <p:cNvPr id="5" name="Footer Placeholder 4">
            <a:extLst>
              <a:ext uri="{FF2B5EF4-FFF2-40B4-BE49-F238E27FC236}">
                <a16:creationId xmlns:a16="http://schemas.microsoft.com/office/drawing/2014/main" id="{B52B23DD-49AC-4C67-92B5-9E0CD0EACC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65AAE4-141E-4C19-B46A-77A40CCCD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61848-7F7B-45CF-8A99-FC7F35968FFE}" type="slidenum">
              <a:rPr lang="en-GB" smtClean="0"/>
              <a:t>‹#›</a:t>
            </a:fld>
            <a:endParaRPr lang="en-GB"/>
          </a:p>
        </p:txBody>
      </p:sp>
    </p:spTree>
    <p:extLst>
      <p:ext uri="{BB962C8B-B14F-4D97-AF65-F5344CB8AC3E}">
        <p14:creationId xmlns:p14="http://schemas.microsoft.com/office/powerpoint/2010/main" val="492614499"/>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fbaps-outreach-hub.dcs.aber.ac.uk/CompSci/Coding/ArduinoC/Intro2ArduinoC.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3Eig_YZLVyQ"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FF7D5D-5311-884A-8634-C4521079741C}"/>
              </a:ext>
            </a:extLst>
          </p:cNvPr>
          <p:cNvPicPr>
            <a:picLocks noChangeAspect="1"/>
          </p:cNvPicPr>
          <p:nvPr/>
        </p:nvPicPr>
        <p:blipFill>
          <a:blip r:embed="rId2"/>
          <a:srcRect/>
          <a:stretch/>
        </p:blipFill>
        <p:spPr>
          <a:xfrm>
            <a:off x="0" y="4953000"/>
            <a:ext cx="12192000" cy="1905000"/>
          </a:xfrm>
          <a:prstGeom prst="rect">
            <a:avLst/>
          </a:prstGeom>
        </p:spPr>
      </p:pic>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extLst>
              <p:ext uri="{D42A27DB-BD31-4B8C-83A1-F6EECF244321}">
                <p14:modId xmlns:p14="http://schemas.microsoft.com/office/powerpoint/2010/main" val="1721571362"/>
              </p:ext>
            </p:extLst>
          </p:nvPr>
        </p:nvGraphicFramePr>
        <p:xfrm>
          <a:off x="1884693" y="1642200"/>
          <a:ext cx="8422614" cy="1786800"/>
        </p:xfrm>
        <a:graphic>
          <a:graphicData uri="http://schemas.openxmlformats.org/drawingml/2006/table">
            <a:tbl>
              <a:tblPr firstRow="1" bandRow="1">
                <a:effectLst/>
                <a:tableStyleId>{5C22544A-7EE6-4342-B048-85BDC9FD1C3A}</a:tableStyleId>
              </a:tblPr>
              <a:tblGrid>
                <a:gridCol w="8422614">
                  <a:extLst>
                    <a:ext uri="{9D8B030D-6E8A-4147-A177-3AD203B41FA5}">
                      <a16:colId xmlns:a16="http://schemas.microsoft.com/office/drawing/2014/main" val="925604362"/>
                    </a:ext>
                  </a:extLst>
                </a:gridCol>
              </a:tblGrid>
              <a:tr h="0">
                <a:tc>
                  <a:txBody>
                    <a:bodyPr/>
                    <a:lstStyle/>
                    <a:p>
                      <a:pPr algn="ctr"/>
                      <a:r>
                        <a:rPr lang="en-US" sz="7000" dirty="0">
                          <a:solidFill>
                            <a:srgbClr val="242753"/>
                          </a:solidFill>
                          <a:latin typeface="HK Grotesk" pitchFamily="2" charset="77"/>
                        </a:rPr>
                        <a:t>Webpage Design</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spTree>
    <p:extLst>
      <p:ext uri="{BB962C8B-B14F-4D97-AF65-F5344CB8AC3E}">
        <p14:creationId xmlns:p14="http://schemas.microsoft.com/office/powerpoint/2010/main" val="3476650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4401205"/>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dirty="0">
              <a:solidFill>
                <a:srgbClr val="242753"/>
              </a:solidFill>
              <a:latin typeface="HK Grotesk" pitchFamily="2" charset="77"/>
            </a:endParaRPr>
          </a:p>
          <a:p>
            <a:r>
              <a:rPr lang="en-GB" sz="2400" dirty="0">
                <a:solidFill>
                  <a:srgbClr val="242753"/>
                </a:solidFill>
                <a:latin typeface="HK Grotesk" pitchFamily="2" charset="77"/>
              </a:rPr>
              <a:t>Finish all challenges from last week.</a:t>
            </a:r>
          </a:p>
          <a:p>
            <a:endParaRPr lang="en-GB" sz="2400" dirty="0">
              <a:solidFill>
                <a:srgbClr val="242753"/>
              </a:solidFill>
              <a:latin typeface="HK Grotesk" pitchFamily="2" charset="77"/>
            </a:endParaRPr>
          </a:p>
          <a:p>
            <a:r>
              <a:rPr lang="en-GB" sz="2400" dirty="0">
                <a:solidFill>
                  <a:srgbClr val="242753"/>
                </a:solidFill>
                <a:latin typeface="HK Grotesk" pitchFamily="2" charset="77"/>
              </a:rPr>
              <a:t>Add a wiring diagram to your webpage. </a:t>
            </a:r>
          </a:p>
          <a:p>
            <a:endParaRPr lang="en-GB" sz="2400" dirty="0">
              <a:solidFill>
                <a:srgbClr val="242753"/>
              </a:solidFill>
              <a:latin typeface="HK Grotesk" pitchFamily="2" charset="77"/>
            </a:endParaRPr>
          </a:p>
          <a:p>
            <a:r>
              <a:rPr lang="en-GB" sz="2400" dirty="0">
                <a:solidFill>
                  <a:srgbClr val="242753"/>
                </a:solidFill>
                <a:latin typeface="HK Grotesk" pitchFamily="2" charset="77"/>
              </a:rPr>
              <a:t>You can use our Valiant (two wheeled) or </a:t>
            </a:r>
            <a:r>
              <a:rPr lang="en-GB" sz="2400" dirty="0" err="1">
                <a:solidFill>
                  <a:srgbClr val="242753"/>
                </a:solidFill>
                <a:latin typeface="HK Grotesk" pitchFamily="2" charset="77"/>
              </a:rPr>
              <a:t>Elegoo</a:t>
            </a:r>
            <a:r>
              <a:rPr lang="en-GB" sz="2400" dirty="0">
                <a:solidFill>
                  <a:srgbClr val="242753"/>
                </a:solidFill>
                <a:latin typeface="HK Grotesk" pitchFamily="2" charset="77"/>
              </a:rPr>
              <a:t> (four wheeled) circuits from Tinkercad.</a:t>
            </a:r>
          </a:p>
          <a:p>
            <a:endParaRPr lang="en-GB" sz="2400" dirty="0">
              <a:solidFill>
                <a:srgbClr val="242753"/>
              </a:solidFill>
              <a:latin typeface="HK Grotesk" pitchFamily="2" charset="77"/>
            </a:endParaRPr>
          </a:p>
          <a:p>
            <a:endParaRPr lang="en-GB" sz="2400" dirty="0">
              <a:solidFill>
                <a:srgbClr val="242753"/>
              </a:solidFill>
              <a:latin typeface="HK Grotesk" pitchFamily="2" charset="77"/>
            </a:endParaRPr>
          </a:p>
          <a:p>
            <a:pPr marL="342900" indent="-342900">
              <a:buFont typeface="Arial" panose="020B0604020202020204" pitchFamily="34" charset="0"/>
              <a:buChar char="•"/>
            </a:pPr>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BB964D">
              <a:alpha val="75000"/>
            </a:srgbClr>
          </a:solidFill>
        </p:spPr>
        <p:txBody>
          <a:bodyPr wrap="square" rtlCol="0">
            <a:spAutoFit/>
          </a:bodyPr>
          <a:lstStyle/>
          <a:p>
            <a:r>
              <a:rPr lang="en-GB" sz="4000" b="1" dirty="0">
                <a:latin typeface="HK Grotesk"/>
              </a:rPr>
              <a:t>BRONZE Challenge:</a:t>
            </a:r>
          </a:p>
        </p:txBody>
      </p:sp>
    </p:spTree>
    <p:extLst>
      <p:ext uri="{BB962C8B-B14F-4D97-AF65-F5344CB8AC3E}">
        <p14:creationId xmlns:p14="http://schemas.microsoft.com/office/powerpoint/2010/main" val="2118796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40368"/>
            <a:ext cx="11101138" cy="6494085"/>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dirty="0">
                <a:solidFill>
                  <a:srgbClr val="242753"/>
                </a:solidFill>
                <a:latin typeface="HK Grotesk" pitchFamily="2" charset="77"/>
              </a:rPr>
              <a:t>Add a section to your page with instructions for how to program your vehicle to use the ultrasonic, drive the motors in different directions, and combining both to create an obstacle avoidance robot.</a:t>
            </a:r>
          </a:p>
          <a:p>
            <a:endParaRPr lang="en-GB" sz="2400" dirty="0">
              <a:solidFill>
                <a:srgbClr val="242753"/>
              </a:solidFill>
              <a:latin typeface="HK Grotesk" pitchFamily="2" charset="77"/>
            </a:endParaRPr>
          </a:p>
          <a:p>
            <a:r>
              <a:rPr lang="en-GB" sz="2400" dirty="0">
                <a:solidFill>
                  <a:srgbClr val="242753"/>
                </a:solidFill>
                <a:latin typeface="HK Grotesk" pitchFamily="2" charset="77"/>
              </a:rPr>
              <a:t>You could use screenshots of code from Tinkercad, or you could use the &lt;pre&gt;&lt;/pre&gt; and/or &lt;code&gt;&lt;/code&gt; tags in your HTML. </a:t>
            </a:r>
          </a:p>
          <a:p>
            <a:endParaRPr lang="en-GB" sz="2400" dirty="0">
              <a:solidFill>
                <a:srgbClr val="242753"/>
              </a:solidFill>
              <a:latin typeface="HK Grotesk" pitchFamily="2" charset="77"/>
            </a:endParaRPr>
          </a:p>
          <a:p>
            <a:r>
              <a:rPr lang="en-GB" sz="2000" i="1" dirty="0">
                <a:solidFill>
                  <a:srgbClr val="242753"/>
                </a:solidFill>
                <a:latin typeface="HK Grotesk" pitchFamily="2" charset="77"/>
              </a:rPr>
              <a:t>See answer sections on </a:t>
            </a:r>
            <a:r>
              <a:rPr lang="en-GB" sz="2000" i="1" dirty="0">
                <a:solidFill>
                  <a:srgbClr val="242753"/>
                </a:solidFill>
                <a:latin typeface="HK Grotesk" pitchFamily="2" charset="77"/>
                <a:hlinkClick r:id="rId2"/>
              </a:rPr>
              <a:t>https://fbaps-outreach-hub.dcs.aber.ac.uk/CompSci/Coding/ArduinoC/Intro2ArduinoC.html</a:t>
            </a:r>
            <a:r>
              <a:rPr lang="en-GB" sz="2000" i="1" dirty="0">
                <a:solidFill>
                  <a:srgbClr val="242753"/>
                </a:solidFill>
                <a:latin typeface="HK Grotesk" pitchFamily="2" charset="77"/>
              </a:rPr>
              <a:t> for examples of including Arduino C code on a webpage.</a:t>
            </a:r>
          </a:p>
          <a:p>
            <a:endParaRPr lang="en-GB" sz="2400" dirty="0">
              <a:solidFill>
                <a:srgbClr val="242753"/>
              </a:solidFill>
              <a:latin typeface="HK Grotesk" pitchFamily="2" charset="77"/>
            </a:endParaRPr>
          </a:p>
          <a:p>
            <a:endParaRPr lang="en-GB" sz="2400" dirty="0">
              <a:solidFill>
                <a:srgbClr val="242753"/>
              </a:solidFill>
              <a:latin typeface="HK Grotesk" pitchFamily="2" charset="77"/>
            </a:endParaRPr>
          </a:p>
          <a:p>
            <a:endParaRPr lang="en-GB" sz="2400" b="1" dirty="0">
              <a:solidFill>
                <a:srgbClr val="242753"/>
              </a:solidFill>
              <a:latin typeface="HK Grotesk" pitchFamily="2" charset="77"/>
            </a:endParaRPr>
          </a:p>
          <a:p>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3"/>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chemeClr val="bg1">
              <a:lumMod val="75000"/>
              <a:alpha val="75000"/>
            </a:schemeClr>
          </a:solidFill>
        </p:spPr>
        <p:txBody>
          <a:bodyPr wrap="square" rtlCol="0">
            <a:spAutoFit/>
          </a:bodyPr>
          <a:lstStyle/>
          <a:p>
            <a:r>
              <a:rPr lang="en-GB" sz="4000" b="1" dirty="0">
                <a:latin typeface="HK Grotesk"/>
              </a:rPr>
              <a:t>SILVER Challenge:</a:t>
            </a:r>
          </a:p>
        </p:txBody>
      </p:sp>
    </p:spTree>
    <p:extLst>
      <p:ext uri="{BB962C8B-B14F-4D97-AF65-F5344CB8AC3E}">
        <p14:creationId xmlns:p14="http://schemas.microsoft.com/office/powerpoint/2010/main" val="1087301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FFD040"/>
          </a:solidFill>
        </p:spPr>
        <p:txBody>
          <a:bodyPr wrap="square" rtlCol="0">
            <a:spAutoFit/>
          </a:bodyPr>
          <a:lstStyle/>
          <a:p>
            <a:r>
              <a:rPr lang="en-GB" sz="4000" b="1" dirty="0">
                <a:latin typeface="HK Grotesk"/>
              </a:rPr>
              <a:t>GOLD Challenge:</a:t>
            </a:r>
          </a:p>
        </p:txBody>
      </p:sp>
      <p:sp>
        <p:nvSpPr>
          <p:cNvPr id="2" name="TextBox 1">
            <a:extLst>
              <a:ext uri="{FF2B5EF4-FFF2-40B4-BE49-F238E27FC236}">
                <a16:creationId xmlns:a16="http://schemas.microsoft.com/office/drawing/2014/main" id="{611B4371-3A99-45E4-BAD6-D064B4F19423}"/>
              </a:ext>
            </a:extLst>
          </p:cNvPr>
          <p:cNvSpPr txBox="1"/>
          <p:nvPr/>
        </p:nvSpPr>
        <p:spPr>
          <a:xfrm>
            <a:off x="545431" y="873533"/>
            <a:ext cx="1110113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dirty="0">
              <a:solidFill>
                <a:prstClr val="black"/>
              </a:solidFill>
              <a:latin typeface="HK Grotesk" panose="00000500000000000000" pitchFamily="50"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HK Grotesk" panose="00000500000000000000" pitchFamily="50" charset="0"/>
              <a:ea typeface="+mn-ea"/>
              <a:cs typeface="+mn-cs"/>
            </a:endParaRPr>
          </a:p>
        </p:txBody>
      </p:sp>
      <p:sp>
        <p:nvSpPr>
          <p:cNvPr id="5" name="TextBox 4">
            <a:extLst>
              <a:ext uri="{FF2B5EF4-FFF2-40B4-BE49-F238E27FC236}">
                <a16:creationId xmlns:a16="http://schemas.microsoft.com/office/drawing/2014/main" id="{173B88B1-F190-C776-5EE8-BB691DD51A2B}"/>
              </a:ext>
            </a:extLst>
          </p:cNvPr>
          <p:cNvSpPr txBox="1"/>
          <p:nvPr/>
        </p:nvSpPr>
        <p:spPr>
          <a:xfrm>
            <a:off x="545431" y="140368"/>
            <a:ext cx="11101138" cy="5755422"/>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dirty="0">
                <a:solidFill>
                  <a:srgbClr val="242753"/>
                </a:solidFill>
                <a:latin typeface="HK Grotesk" pitchFamily="2" charset="77"/>
              </a:rPr>
              <a:t>Your new programming guide should only be visible after pressing a button on your webpage.</a:t>
            </a:r>
          </a:p>
          <a:p>
            <a:endParaRPr lang="en-GB" sz="2400" dirty="0">
              <a:solidFill>
                <a:srgbClr val="242753"/>
              </a:solidFill>
              <a:latin typeface="HK Grotesk" pitchFamily="2" charset="77"/>
            </a:endParaRPr>
          </a:p>
          <a:p>
            <a:r>
              <a:rPr lang="en-GB" sz="2400" dirty="0">
                <a:solidFill>
                  <a:srgbClr val="242753"/>
                </a:solidFill>
                <a:latin typeface="HK Grotesk" pitchFamily="2" charset="77"/>
              </a:rPr>
              <a:t>It is up to you where the button is – do not forget to style it.</a:t>
            </a:r>
          </a:p>
          <a:p>
            <a:endParaRPr lang="en-GB" sz="2400" dirty="0">
              <a:solidFill>
                <a:srgbClr val="242753"/>
              </a:solidFill>
              <a:latin typeface="HK Grotesk" pitchFamily="2" charset="77"/>
            </a:endParaRPr>
          </a:p>
          <a:p>
            <a:r>
              <a:rPr lang="en-GB" sz="2400" dirty="0">
                <a:solidFill>
                  <a:srgbClr val="242753"/>
                </a:solidFill>
                <a:latin typeface="HK Grotesk" pitchFamily="2" charset="77"/>
              </a:rPr>
              <a:t>Use JavaScript to make text hide and appear on a button program.</a:t>
            </a:r>
          </a:p>
          <a:p>
            <a:endParaRPr lang="en-GB" sz="2400" dirty="0">
              <a:solidFill>
                <a:srgbClr val="242753"/>
              </a:solidFill>
              <a:latin typeface="HK Grotesk" pitchFamily="2" charset="77"/>
            </a:endParaRPr>
          </a:p>
          <a:p>
            <a:r>
              <a:rPr lang="en-GB" sz="2400" dirty="0">
                <a:solidFill>
                  <a:srgbClr val="242753"/>
                </a:solidFill>
                <a:latin typeface="HK Grotesk" pitchFamily="2" charset="77"/>
              </a:rPr>
              <a:t>See video on </a:t>
            </a:r>
            <a:r>
              <a:rPr lang="en-GB" sz="2400" dirty="0">
                <a:solidFill>
                  <a:srgbClr val="242753"/>
                </a:solidFill>
                <a:latin typeface="HK Grotesk" pitchFamily="2" charset="77"/>
                <a:hlinkClick r:id="rId3"/>
              </a:rPr>
              <a:t>https://www.youtube.com/watch?v=3Eig_YZLVyQ</a:t>
            </a:r>
            <a:r>
              <a:rPr lang="en-GB" sz="2400" dirty="0">
                <a:solidFill>
                  <a:srgbClr val="242753"/>
                </a:solidFill>
                <a:latin typeface="HK Grotesk" pitchFamily="2" charset="77"/>
              </a:rPr>
              <a:t> as a reminder of how to use JavaScript</a:t>
            </a:r>
          </a:p>
          <a:p>
            <a:endParaRPr lang="en-GB" sz="2400" dirty="0">
              <a:solidFill>
                <a:srgbClr val="242753"/>
              </a:solidFill>
              <a:latin typeface="HK Grotesk" pitchFamily="2" charset="77"/>
            </a:endParaRPr>
          </a:p>
          <a:p>
            <a:endParaRPr lang="en-GB" sz="2400" b="1" dirty="0">
              <a:solidFill>
                <a:srgbClr val="242753"/>
              </a:solidFill>
              <a:latin typeface="HK Grotesk" pitchFamily="2" charset="77"/>
            </a:endParaRPr>
          </a:p>
          <a:p>
            <a:endParaRPr lang="en-GB" sz="2400" dirty="0">
              <a:latin typeface="HK Grotesk" panose="00000500000000000000" pitchFamily="50" charset="0"/>
            </a:endParaRPr>
          </a:p>
        </p:txBody>
      </p:sp>
    </p:spTree>
    <p:extLst>
      <p:ext uri="{BB962C8B-B14F-4D97-AF65-F5344CB8AC3E}">
        <p14:creationId xmlns:p14="http://schemas.microsoft.com/office/powerpoint/2010/main" val="3457605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3662541"/>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dirty="0">
              <a:latin typeface="HK Grotesk" panose="00000500000000000000" pitchFamily="50" charset="0"/>
            </a:endParaRPr>
          </a:p>
          <a:p>
            <a:r>
              <a:rPr lang="en-GB" sz="2400" dirty="0">
                <a:latin typeface="HK Grotesk" panose="00000500000000000000" pitchFamily="50" charset="0"/>
              </a:rPr>
              <a:t>Do some research into self-driving cars, looking at the pros and cons of this technology. Create a new html file for your website to share this information with others. </a:t>
            </a:r>
          </a:p>
          <a:p>
            <a:endParaRPr lang="en-GB" sz="2400" dirty="0">
              <a:latin typeface="HK Grotesk" panose="00000500000000000000" pitchFamily="50" charset="0"/>
            </a:endParaRPr>
          </a:p>
          <a:p>
            <a:endParaRPr lang="en-GB" sz="2400" dirty="0">
              <a:latin typeface="HK Grotesk" panose="00000500000000000000" pitchFamily="50" charset="0"/>
            </a:endParaRPr>
          </a:p>
          <a:p>
            <a:endParaRPr lang="en-GB" sz="2400" dirty="0">
              <a:latin typeface="HK Grotesk" panose="00000500000000000000" pitchFamily="50" charset="0"/>
            </a:endParaRPr>
          </a:p>
          <a:p>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42114"/>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232753"/>
          </a:solidFill>
        </p:spPr>
        <p:txBody>
          <a:bodyPr wrap="square" rtlCol="0">
            <a:spAutoFit/>
          </a:bodyPr>
          <a:lstStyle/>
          <a:p>
            <a:r>
              <a:rPr lang="en-GB" sz="4000" b="1" dirty="0">
                <a:solidFill>
                  <a:schemeClr val="bg1"/>
                </a:solidFill>
                <a:latin typeface="HK Grotesk"/>
              </a:rPr>
              <a:t>Extension Challenge:</a:t>
            </a:r>
          </a:p>
        </p:txBody>
      </p:sp>
    </p:spTree>
    <p:extLst>
      <p:ext uri="{BB962C8B-B14F-4D97-AF65-F5344CB8AC3E}">
        <p14:creationId xmlns:p14="http://schemas.microsoft.com/office/powerpoint/2010/main" val="286128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FF7D5D-5311-884A-8634-C4521079741C}"/>
              </a:ext>
            </a:extLst>
          </p:cNvPr>
          <p:cNvPicPr>
            <a:picLocks noChangeAspect="1"/>
          </p:cNvPicPr>
          <p:nvPr/>
        </p:nvPicPr>
        <p:blipFill>
          <a:blip r:embed="rId2"/>
          <a:srcRect/>
          <a:stretch/>
        </p:blipFill>
        <p:spPr>
          <a:xfrm>
            <a:off x="0" y="4953000"/>
            <a:ext cx="12192000" cy="1905000"/>
          </a:xfrm>
          <a:prstGeom prst="rect">
            <a:avLst/>
          </a:prstGeom>
        </p:spPr>
      </p:pic>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extLst>
              <p:ext uri="{D42A27DB-BD31-4B8C-83A1-F6EECF244321}">
                <p14:modId xmlns:p14="http://schemas.microsoft.com/office/powerpoint/2010/main" val="334365362"/>
              </p:ext>
            </p:extLst>
          </p:nvPr>
        </p:nvGraphicFramePr>
        <p:xfrm>
          <a:off x="1884693" y="1905000"/>
          <a:ext cx="8422614" cy="1786800"/>
        </p:xfrm>
        <a:graphic>
          <a:graphicData uri="http://schemas.openxmlformats.org/drawingml/2006/table">
            <a:tbl>
              <a:tblPr firstRow="1" bandRow="1">
                <a:effectLst/>
                <a:tableStyleId>{5C22544A-7EE6-4342-B048-85BDC9FD1C3A}</a:tableStyleId>
              </a:tblPr>
              <a:tblGrid>
                <a:gridCol w="8422614">
                  <a:extLst>
                    <a:ext uri="{9D8B030D-6E8A-4147-A177-3AD203B41FA5}">
                      <a16:colId xmlns:a16="http://schemas.microsoft.com/office/drawing/2014/main" val="925604362"/>
                    </a:ext>
                  </a:extLst>
                </a:gridCol>
              </a:tblGrid>
              <a:tr h="0">
                <a:tc>
                  <a:txBody>
                    <a:bodyPr/>
                    <a:lstStyle/>
                    <a:p>
                      <a:pPr algn="ctr"/>
                      <a:r>
                        <a:rPr lang="en-US" sz="7000">
                          <a:solidFill>
                            <a:srgbClr val="242753"/>
                          </a:solidFill>
                          <a:latin typeface="HK Grotesk" pitchFamily="2" charset="77"/>
                        </a:rPr>
                        <a:t>Thanks!</a:t>
                      </a:r>
                      <a:endParaRPr lang="en-US" sz="7000" dirty="0">
                        <a:solidFill>
                          <a:srgbClr val="242753"/>
                        </a:solidFill>
                        <a:latin typeface="HK Grotesk" pitchFamily="2" charset="77"/>
                      </a:endParaRP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spTree>
    <p:extLst>
      <p:ext uri="{BB962C8B-B14F-4D97-AF65-F5344CB8AC3E}">
        <p14:creationId xmlns:p14="http://schemas.microsoft.com/office/powerpoint/2010/main" val="41192138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258</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HK Grotesk</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Tally Roberts [nar25] (Staff)</dc:creator>
  <cp:lastModifiedBy>Tally Roberts [nar25] (Staff)</cp:lastModifiedBy>
  <cp:revision>2</cp:revision>
  <dcterms:created xsi:type="dcterms:W3CDTF">2022-03-22T15:57:40Z</dcterms:created>
  <dcterms:modified xsi:type="dcterms:W3CDTF">2024-03-20T10:49:57Z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dfecbd-fc97-4e8a-a9cd-19ed496c406e_Enabled">
    <vt:lpwstr>true</vt:lpwstr>
  </property>
  <property fmtid="{D5CDD505-2E9C-101B-9397-08002B2CF9AE}" pid="3" name="MSIP_Label_f2dfecbd-fc97-4e8a-a9cd-19ed496c406e_SetDate">
    <vt:lpwstr>2022-03-22T15:57:40Z</vt:lpwstr>
  </property>
  <property fmtid="{D5CDD505-2E9C-101B-9397-08002B2CF9AE}" pid="4" name="MSIP_Label_f2dfecbd-fc97-4e8a-a9cd-19ed496c406e_Method">
    <vt:lpwstr>Standard</vt:lpwstr>
  </property>
  <property fmtid="{D5CDD505-2E9C-101B-9397-08002B2CF9AE}" pid="5" name="MSIP_Label_f2dfecbd-fc97-4e8a-a9cd-19ed496c406e_Name">
    <vt:lpwstr>defa4170-0d19-0005-0004-bc88714345d2</vt:lpwstr>
  </property>
  <property fmtid="{D5CDD505-2E9C-101B-9397-08002B2CF9AE}" pid="6" name="MSIP_Label_f2dfecbd-fc97-4e8a-a9cd-19ed496c406e_SiteId">
    <vt:lpwstr>d47b090e-3f5a-4ca0-84d0-9f89d269f175</vt:lpwstr>
  </property>
  <property fmtid="{D5CDD505-2E9C-101B-9397-08002B2CF9AE}" pid="7" name="MSIP_Label_f2dfecbd-fc97-4e8a-a9cd-19ed496c406e_ActionId">
    <vt:lpwstr>0077847a-4f67-4d67-bef1-bde3e269ec99</vt:lpwstr>
  </property>
  <property fmtid="{D5CDD505-2E9C-101B-9397-08002B2CF9AE}" pid="8" name="MSIP_Label_f2dfecbd-fc97-4e8a-a9cd-19ed496c406e_ContentBits">
    <vt:lpwstr>0</vt:lpwstr>
  </property>
</Properties>
</file>