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257" r:id="rId2"/>
    <p:sldId id="264" r:id="rId3"/>
    <p:sldId id="266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8BBB-B085-BE40-88DD-38D0E7188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F7A-450F-A349-A521-FB993C14A5A7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19A3-CA4B-5947-8E6D-A8B26672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F8EFE-ED92-2B4E-B8A1-D991CDDE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F7A-450F-A349-A521-FB993C14A5A7}" type="datetimeFigureOut">
              <a:rPr lang="en-US" smtClean="0"/>
              <a:t>3/12/24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FA918-EF0C-7044-BBAF-DCA4820A0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7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1F370C-5D81-2B4D-956A-23E4BF937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99466"/>
              </p:ext>
            </p:extLst>
          </p:nvPr>
        </p:nvGraphicFramePr>
        <p:xfrm>
          <a:off x="1884693" y="1243367"/>
          <a:ext cx="8422614" cy="357360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8422614">
                  <a:extLst>
                    <a:ext uri="{9D8B030D-6E8A-4147-A177-3AD203B41FA5}">
                      <a16:colId xmlns:a16="http://schemas.microsoft.com/office/drawing/2014/main" val="9256043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Investigating 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175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7000" dirty="0">
                          <a:solidFill>
                            <a:srgbClr val="242753"/>
                          </a:solidFill>
                          <a:latin typeface="HK Grotesk" pitchFamily="2" charset="77"/>
                        </a:rPr>
                        <a:t>Self-driving vehicles</a:t>
                      </a:r>
                    </a:p>
                  </a:txBody>
                  <a:tcPr marL="0" marR="0" marT="360000" marB="360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75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487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5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9BB152-44C9-7340-8E18-651586C6C40C}"/>
              </a:ext>
            </a:extLst>
          </p:cNvPr>
          <p:cNvSpPr txBox="1"/>
          <p:nvPr/>
        </p:nvSpPr>
        <p:spPr>
          <a:xfrm>
            <a:off x="1000125" y="942975"/>
            <a:ext cx="1015841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242753"/>
                </a:solidFill>
                <a:latin typeface="HK Grotesk" pitchFamily="2" charset="77"/>
              </a:rPr>
              <a:t>Research exercise</a:t>
            </a:r>
          </a:p>
          <a:p>
            <a:endParaRPr lang="en-GB" sz="4800" b="1" dirty="0">
              <a:solidFill>
                <a:srgbClr val="242753"/>
              </a:solidFill>
              <a:latin typeface="HK Grotesk" pitchFamily="2" charset="77"/>
            </a:endParaRPr>
          </a:p>
          <a:p>
            <a:r>
              <a:rPr lang="en-GB" sz="2400" b="1" dirty="0">
                <a:solidFill>
                  <a:srgbClr val="242753"/>
                </a:solidFill>
                <a:latin typeface="HK Grotesk" pitchFamily="2" charset="77"/>
              </a:rPr>
              <a:t>Search for information 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Companies developing self-driving vehicles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What types of sensors are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How data from those sensors is processed/used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Safety statistics related to self-driving vehicles, e.g. how many miles travelled without an accident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i="1" dirty="0">
              <a:solidFill>
                <a:srgbClr val="242753"/>
              </a:solidFill>
              <a:latin typeface="HK Grotes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7850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9BB152-44C9-7340-8E18-651586C6C40C}"/>
              </a:ext>
            </a:extLst>
          </p:cNvPr>
          <p:cNvSpPr txBox="1"/>
          <p:nvPr/>
        </p:nvSpPr>
        <p:spPr>
          <a:xfrm>
            <a:off x="1000125" y="942975"/>
            <a:ext cx="101584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242753"/>
                </a:solidFill>
                <a:latin typeface="HK Grotesk" pitchFamily="2" charset="77"/>
              </a:rPr>
              <a:t>Web page report</a:t>
            </a:r>
          </a:p>
          <a:p>
            <a:endParaRPr lang="en-GB" sz="48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Give an introduction to what self-driving vehicles 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Present the information from your research with relevant headings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Pros and cons of self-driving vehicles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Ensure you include links to the sources of information (this should be more than just </a:t>
            </a:r>
            <a:r>
              <a:rPr lang="en-GB" sz="2400" b="1" i="1" dirty="0" err="1">
                <a:solidFill>
                  <a:srgbClr val="242753"/>
                </a:solidFill>
                <a:latin typeface="HK Grotesk" pitchFamily="2" charset="77"/>
              </a:rPr>
              <a:t>wikipedia</a:t>
            </a: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i="1" dirty="0">
              <a:solidFill>
                <a:srgbClr val="242753"/>
              </a:solidFill>
              <a:latin typeface="HK Grotes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6141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FF7D5D-5311-884A-8634-C4521079741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09BB152-44C9-7340-8E18-651586C6C40C}"/>
              </a:ext>
            </a:extLst>
          </p:cNvPr>
          <p:cNvSpPr txBox="1"/>
          <p:nvPr/>
        </p:nvSpPr>
        <p:spPr>
          <a:xfrm>
            <a:off x="1000125" y="942975"/>
            <a:ext cx="101584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rgbClr val="242753"/>
                </a:solidFill>
                <a:latin typeface="HK Grotesk" pitchFamily="2" charset="77"/>
              </a:rPr>
              <a:t>Web page styling</a:t>
            </a:r>
          </a:p>
          <a:p>
            <a:endParaRPr lang="en-GB" sz="4800" b="1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Add CSS to your web page to customise how it is displayed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i="1" dirty="0">
                <a:solidFill>
                  <a:srgbClr val="242753"/>
                </a:solidFill>
                <a:latin typeface="HK Grotesk" pitchFamily="2" charset="77"/>
              </a:rPr>
              <a:t>Add images to accompany the text, with links </a:t>
            </a:r>
            <a:r>
              <a:rPr lang="en-GB" sz="2400" b="1" i="1">
                <a:solidFill>
                  <a:srgbClr val="242753"/>
                </a:solidFill>
                <a:latin typeface="HK Grotesk" pitchFamily="2" charset="77"/>
              </a:rPr>
              <a:t>to sources</a:t>
            </a:r>
            <a:endParaRPr lang="en-GB" sz="2400" b="1" i="1" dirty="0">
              <a:solidFill>
                <a:srgbClr val="242753"/>
              </a:solidFill>
              <a:latin typeface="HK Grotesk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i="1" dirty="0">
              <a:solidFill>
                <a:srgbClr val="242753"/>
              </a:solidFill>
              <a:latin typeface="HK Grotesk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23159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117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HK Grotesk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Tally Roberts [nar25] (Staff)</dc:creator>
  <cp:lastModifiedBy>Patricia Shaw [phs] (Staff)</cp:lastModifiedBy>
  <cp:revision>2</cp:revision>
  <dcterms:created xsi:type="dcterms:W3CDTF">2022-03-22T15:57:40Z</dcterms:created>
  <dcterms:modified xsi:type="dcterms:W3CDTF">2024-03-12T21:01:47Z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2022-03-22T15:57:40Z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0077847a-4f67-4d67-bef1-bde3e269ec99</vt:lpwstr>
  </property>
  <property fmtid="{D5CDD505-2E9C-101B-9397-08002B2CF9AE}" pid="8" name="MSIP_Label_f2dfecbd-fc97-4e8a-a9cd-19ed496c406e_ContentBits">
    <vt:lpwstr>0</vt:lpwstr>
  </property>
</Properties>
</file>