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48" r:id="rId2"/>
  </p:sldMasterIdLst>
  <p:sldIdLst>
    <p:sldId id="257" r:id="rId3"/>
    <p:sldId id="259" r:id="rId4"/>
    <p:sldId id="260" r:id="rId5"/>
    <p:sldId id="261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204C9-1233-432A-B330-2263874577A7}" v="4" dt="2024-03-12T14:14:48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D06204C9-1233-432A-B330-2263874577A7}"/>
    <pc:docChg chg="undo custSel addSld delSld modSld">
      <pc:chgData name="Tally Roberts [nar25] (Staff)" userId="98656feb-4347-4df3-85b3-eb8e3c41380a" providerId="ADAL" clId="{D06204C9-1233-432A-B330-2263874577A7}" dt="2024-03-12T14:18:36.714" v="1688" actId="1076"/>
      <pc:docMkLst>
        <pc:docMk/>
      </pc:docMkLst>
      <pc:sldChg chg="modSp mod">
        <pc:chgData name="Tally Roberts [nar25] (Staff)" userId="98656feb-4347-4df3-85b3-eb8e3c41380a" providerId="ADAL" clId="{D06204C9-1233-432A-B330-2263874577A7}" dt="2024-03-12T14:18:36.714" v="1688" actId="1076"/>
        <pc:sldMkLst>
          <pc:docMk/>
          <pc:sldMk cId="3476650916" sldId="257"/>
        </pc:sldMkLst>
        <pc:graphicFrameChg chg="mod modGraphic">
          <ac:chgData name="Tally Roberts [nar25] (Staff)" userId="98656feb-4347-4df3-85b3-eb8e3c41380a" providerId="ADAL" clId="{D06204C9-1233-432A-B330-2263874577A7}" dt="2024-03-12T14:18:36.714" v="1688" actId="1076"/>
          <ac:graphicFrameMkLst>
            <pc:docMk/>
            <pc:sldMk cId="3476650916" sldId="257"/>
            <ac:graphicFrameMk id="8" creationId="{4D1F370C-5D81-2B4D-956A-23E4BF937CFF}"/>
          </ac:graphicFrameMkLst>
        </pc:graphicFrameChg>
      </pc:sldChg>
      <pc:sldChg chg="modSp mod">
        <pc:chgData name="Tally Roberts [nar25] (Staff)" userId="98656feb-4347-4df3-85b3-eb8e3c41380a" providerId="ADAL" clId="{D06204C9-1233-432A-B330-2263874577A7}" dt="2024-03-12T14:06:09.151" v="421" actId="20577"/>
        <pc:sldMkLst>
          <pc:docMk/>
          <pc:sldMk cId="2118796725" sldId="259"/>
        </pc:sldMkLst>
        <pc:spChg chg="mod">
          <ac:chgData name="Tally Roberts [nar25] (Staff)" userId="98656feb-4347-4df3-85b3-eb8e3c41380a" providerId="ADAL" clId="{D06204C9-1233-432A-B330-2263874577A7}" dt="2024-03-12T14:06:09.151" v="421" actId="20577"/>
          <ac:spMkLst>
            <pc:docMk/>
            <pc:sldMk cId="2118796725" sldId="259"/>
            <ac:spMk id="8" creationId="{708026D4-B3C5-4955-9FCB-98CA714301E6}"/>
          </ac:spMkLst>
        </pc:spChg>
      </pc:sldChg>
      <pc:sldChg chg="modSp mod">
        <pc:chgData name="Tally Roberts [nar25] (Staff)" userId="98656feb-4347-4df3-85b3-eb8e3c41380a" providerId="ADAL" clId="{D06204C9-1233-432A-B330-2263874577A7}" dt="2024-03-12T14:10:37.357" v="980" actId="20577"/>
        <pc:sldMkLst>
          <pc:docMk/>
          <pc:sldMk cId="1087301478" sldId="260"/>
        </pc:sldMkLst>
        <pc:spChg chg="mod">
          <ac:chgData name="Tally Roberts [nar25] (Staff)" userId="98656feb-4347-4df3-85b3-eb8e3c41380a" providerId="ADAL" clId="{D06204C9-1233-432A-B330-2263874577A7}" dt="2024-03-12T14:10:37.357" v="980" actId="20577"/>
          <ac:spMkLst>
            <pc:docMk/>
            <pc:sldMk cId="1087301478" sldId="260"/>
            <ac:spMk id="8" creationId="{708026D4-B3C5-4955-9FCB-98CA714301E6}"/>
          </ac:spMkLst>
        </pc:spChg>
      </pc:sldChg>
      <pc:sldChg chg="addSp delSp modSp mod">
        <pc:chgData name="Tally Roberts [nar25] (Staff)" userId="98656feb-4347-4df3-85b3-eb8e3c41380a" providerId="ADAL" clId="{D06204C9-1233-432A-B330-2263874577A7}" dt="2024-03-12T14:16:03.076" v="1450" actId="20577"/>
        <pc:sldMkLst>
          <pc:docMk/>
          <pc:sldMk cId="3457605254" sldId="261"/>
        </pc:sldMkLst>
        <pc:spChg chg="mod">
          <ac:chgData name="Tally Roberts [nar25] (Staff)" userId="98656feb-4347-4df3-85b3-eb8e3c41380a" providerId="ADAL" clId="{D06204C9-1233-432A-B330-2263874577A7}" dt="2024-03-12T14:10:26.048" v="945" actId="20577"/>
          <ac:spMkLst>
            <pc:docMk/>
            <pc:sldMk cId="3457605254" sldId="261"/>
            <ac:spMk id="2" creationId="{611B4371-3A99-45E4-BAD6-D064B4F19423}"/>
          </ac:spMkLst>
        </pc:spChg>
        <pc:spChg chg="add del">
          <ac:chgData name="Tally Roberts [nar25] (Staff)" userId="98656feb-4347-4df3-85b3-eb8e3c41380a" providerId="ADAL" clId="{D06204C9-1233-432A-B330-2263874577A7}" dt="2024-03-12T14:11:01.108" v="983" actId="22"/>
          <ac:spMkLst>
            <pc:docMk/>
            <pc:sldMk cId="3457605254" sldId="261"/>
            <ac:spMk id="4" creationId="{BAAD6522-4AF1-4CC8-94D8-A06AFDA218C2}"/>
          </ac:spMkLst>
        </pc:spChg>
        <pc:spChg chg="add mod">
          <ac:chgData name="Tally Roberts [nar25] (Staff)" userId="98656feb-4347-4df3-85b3-eb8e3c41380a" providerId="ADAL" clId="{D06204C9-1233-432A-B330-2263874577A7}" dt="2024-03-12T14:16:03.076" v="1450" actId="20577"/>
          <ac:spMkLst>
            <pc:docMk/>
            <pc:sldMk cId="3457605254" sldId="261"/>
            <ac:spMk id="5" creationId="{173B88B1-F190-C776-5EE8-BB691DD51A2B}"/>
          </ac:spMkLst>
        </pc:spChg>
        <pc:spChg chg="add mod">
          <ac:chgData name="Tally Roberts [nar25] (Staff)" userId="98656feb-4347-4df3-85b3-eb8e3c41380a" providerId="ADAL" clId="{D06204C9-1233-432A-B330-2263874577A7}" dt="2024-03-12T14:15:48.167" v="1405" actId="20577"/>
          <ac:spMkLst>
            <pc:docMk/>
            <pc:sldMk cId="3457605254" sldId="261"/>
            <ac:spMk id="8" creationId="{7CA31272-BEB9-5900-90C2-6B4C49AC4601}"/>
          </ac:spMkLst>
        </pc:spChg>
      </pc:sldChg>
      <pc:sldChg chg="modSp mod">
        <pc:chgData name="Tally Roberts [nar25] (Staff)" userId="98656feb-4347-4df3-85b3-eb8e3c41380a" providerId="ADAL" clId="{D06204C9-1233-432A-B330-2263874577A7}" dt="2024-03-12T14:18:00.179" v="1671" actId="20577"/>
        <pc:sldMkLst>
          <pc:docMk/>
          <pc:sldMk cId="286128897" sldId="262"/>
        </pc:sldMkLst>
        <pc:spChg chg="mod">
          <ac:chgData name="Tally Roberts [nar25] (Staff)" userId="98656feb-4347-4df3-85b3-eb8e3c41380a" providerId="ADAL" clId="{D06204C9-1233-432A-B330-2263874577A7}" dt="2024-03-12T14:18:00.179" v="1671" actId="20577"/>
          <ac:spMkLst>
            <pc:docMk/>
            <pc:sldMk cId="286128897" sldId="262"/>
            <ac:spMk id="8" creationId="{708026D4-B3C5-4955-9FCB-98CA714301E6}"/>
          </ac:spMkLst>
        </pc:spChg>
      </pc:sldChg>
      <pc:sldChg chg="del">
        <pc:chgData name="Tally Roberts [nar25] (Staff)" userId="98656feb-4347-4df3-85b3-eb8e3c41380a" providerId="ADAL" clId="{D06204C9-1233-432A-B330-2263874577A7}" dt="2024-03-12T14:18:18.748" v="1672" actId="47"/>
        <pc:sldMkLst>
          <pc:docMk/>
          <pc:sldMk cId="3243753917" sldId="263"/>
        </pc:sldMkLst>
      </pc:sldChg>
      <pc:sldChg chg="add del">
        <pc:chgData name="Tally Roberts [nar25] (Staff)" userId="98656feb-4347-4df3-85b3-eb8e3c41380a" providerId="ADAL" clId="{D06204C9-1233-432A-B330-2263874577A7}" dt="2024-03-12T14:11:10.324" v="985" actId="2696"/>
        <pc:sldMkLst>
          <pc:docMk/>
          <pc:sldMk cId="2268466466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3schools.com/" TargetMode="External"/><Relationship Id="rId2" Type="http://schemas.openxmlformats.org/officeDocument/2006/relationships/hyperlink" Target="https://youtu.be/nC56H_DuAT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71362"/>
              </p:ext>
            </p:extLst>
          </p:nvPr>
        </p:nvGraphicFramePr>
        <p:xfrm>
          <a:off x="1884693" y="1642200"/>
          <a:ext cx="8422614" cy="17868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Webpage Design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You will be creating a webpage to help others create your vehicle design.</a:t>
            </a:r>
          </a:p>
          <a:p>
            <a:endParaRPr lang="en-GB" sz="2400" i="1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To start with, create the below using HTML: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A heading for the webpage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A section introducing your design – including at least one image of the design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40368"/>
            <a:ext cx="1110113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Style these sections using CSS and create a grid for your content.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i="1" dirty="0">
                <a:solidFill>
                  <a:srgbClr val="242753"/>
                </a:solidFill>
                <a:latin typeface="HK Grotesk" pitchFamily="2" charset="77"/>
              </a:rPr>
              <a:t>Notes: </a:t>
            </a:r>
          </a:p>
          <a:p>
            <a:endParaRPr lang="en-GB" sz="2400" i="1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>
                <a:solidFill>
                  <a:srgbClr val="242753"/>
                </a:solidFill>
                <a:latin typeface="HK Grotesk" pitchFamily="2" charset="77"/>
              </a:rPr>
              <a:t>You will need to add a new file called style.css to Trinket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>
                <a:solidFill>
                  <a:srgbClr val="242753"/>
                </a:solidFill>
                <a:latin typeface="HK Grotesk" pitchFamily="2" charset="77"/>
              </a:rPr>
              <a:t>Watch the beginners video on CSS (</a:t>
            </a:r>
            <a:r>
              <a:rPr lang="en-GB" sz="2400" b="0" i="1" u="sng" dirty="0">
                <a:solidFill>
                  <a:srgbClr val="0D6EFD"/>
                </a:solidFill>
                <a:effectLst/>
                <a:latin typeface="system-ui"/>
                <a:hlinkClick r:id="rId2"/>
              </a:rPr>
              <a:t>https://youtu.be/nC56H_DuAT8</a:t>
            </a:r>
            <a:r>
              <a:rPr lang="en-GB" sz="2400" i="1" dirty="0">
                <a:solidFill>
                  <a:srgbClr val="242753"/>
                </a:solidFill>
                <a:latin typeface="HK Grotesk" pitchFamily="2" charset="77"/>
              </a:rPr>
              <a:t>) as a reminder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>
                <a:solidFill>
                  <a:srgbClr val="242753"/>
                </a:solidFill>
                <a:latin typeface="HK Grotesk" pitchFamily="2" charset="77"/>
              </a:rPr>
              <a:t>Remember </a:t>
            </a:r>
            <a:r>
              <a:rPr lang="en-GB" sz="2400" i="1" dirty="0">
                <a:solidFill>
                  <a:srgbClr val="242753"/>
                </a:solidFill>
                <a:latin typeface="HK Grotesk" pitchFamily="2" charset="77"/>
                <a:hlinkClick r:id="rId3"/>
              </a:rPr>
              <a:t>https://w3schools.com</a:t>
            </a:r>
            <a:r>
              <a:rPr lang="en-GB" sz="2400" i="1" dirty="0">
                <a:solidFill>
                  <a:srgbClr val="242753"/>
                </a:solidFill>
                <a:latin typeface="HK Grotesk" pitchFamily="2" charset="77"/>
              </a:rPr>
              <a:t> is a great place to get new ideas and to test different styles.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1B4371-3A99-45E4-BAD6-D064B4F19423}"/>
              </a:ext>
            </a:extLst>
          </p:cNvPr>
          <p:cNvSpPr txBox="1"/>
          <p:nvPr/>
        </p:nvSpPr>
        <p:spPr>
          <a:xfrm>
            <a:off x="545431" y="873533"/>
            <a:ext cx="11101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HK Grotesk" panose="00000500000000000000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K Grotesk" panose="00000500000000000000" pitchFamily="50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3B88B1-F190-C776-5EE8-BB691DD51A2B}"/>
              </a:ext>
            </a:extLst>
          </p:cNvPr>
          <p:cNvSpPr txBox="1"/>
          <p:nvPr/>
        </p:nvSpPr>
        <p:spPr>
          <a:xfrm>
            <a:off x="545431" y="140368"/>
            <a:ext cx="1110113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Create a new section containing a component list for people to create your design.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Here are two options for HTML of lists – try these out to see the difference: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&lt;</a:t>
            </a:r>
            <a:r>
              <a:rPr lang="en-GB" sz="2400" dirty="0" err="1">
                <a:solidFill>
                  <a:srgbClr val="242753"/>
                </a:solidFill>
                <a:latin typeface="HK Grotesk" pitchFamily="2" charset="77"/>
              </a:rPr>
              <a:t>ol</a:t>
            </a:r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&gt;</a:t>
            </a: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    &lt;li&gt;item 1&lt;/li&gt;</a:t>
            </a: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    &lt;li&gt;item 2&lt;/li&gt; </a:t>
            </a: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&lt;/</a:t>
            </a:r>
            <a:r>
              <a:rPr lang="en-GB" sz="2400" dirty="0" err="1">
                <a:solidFill>
                  <a:srgbClr val="242753"/>
                </a:solidFill>
                <a:latin typeface="HK Grotesk" pitchFamily="2" charset="77"/>
              </a:rPr>
              <a:t>ol</a:t>
            </a:r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&gt;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A31272-BEB9-5900-90C2-6B4C49AC4601}"/>
              </a:ext>
            </a:extLst>
          </p:cNvPr>
          <p:cNvSpPr txBox="1"/>
          <p:nvPr/>
        </p:nvSpPr>
        <p:spPr>
          <a:xfrm>
            <a:off x="5649684" y="3202745"/>
            <a:ext cx="3261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&lt;</a:t>
            </a:r>
            <a:r>
              <a:rPr lang="en-GB" sz="2400" dirty="0" err="1">
                <a:latin typeface="HK Grotesk" panose="00000500000000000000" pitchFamily="50" charset="0"/>
              </a:rPr>
              <a:t>ul</a:t>
            </a:r>
            <a:r>
              <a:rPr lang="en-GB" sz="2400" dirty="0">
                <a:latin typeface="HK Grotesk" panose="00000500000000000000" pitchFamily="50" charset="0"/>
              </a:rPr>
              <a:t>&gt;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    &lt;li&gt;item 1&lt;/li&gt;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    &lt;li&gt;item 2&lt;/li&gt;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&lt;/</a:t>
            </a:r>
            <a:r>
              <a:rPr lang="en-GB" sz="2400" dirty="0" err="1">
                <a:latin typeface="HK Grotesk" panose="00000500000000000000" pitchFamily="50" charset="0"/>
              </a:rPr>
              <a:t>ul</a:t>
            </a:r>
            <a:r>
              <a:rPr lang="en-GB" sz="2400" dirty="0">
                <a:latin typeface="HK Grotesk" panose="00000500000000000000" pitchFamily="50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Create a wiring diagram for your design in a Tinkercad circuit file to include on your webpage.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42114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5362"/>
              </p:ext>
            </p:extLst>
          </p:nvPr>
        </p:nvGraphicFramePr>
        <p:xfrm>
          <a:off x="1884693" y="1905000"/>
          <a:ext cx="8422614" cy="17868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Thanks!</a:t>
                      </a:r>
                      <a:endParaRPr lang="en-US" sz="7000" dirty="0">
                        <a:solidFill>
                          <a:srgbClr val="242753"/>
                        </a:solidFill>
                        <a:latin typeface="HK Grotesk" pitchFamily="2" charset="77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13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226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HK Grotesk</vt:lpstr>
      <vt:lpstr>system-ui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2</cp:revision>
  <dcterms:created xsi:type="dcterms:W3CDTF">2022-03-22T15:57:40Z</dcterms:created>
  <dcterms:modified xsi:type="dcterms:W3CDTF">2024-03-12T14:18:36Z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2022-03-22T15:57:40Z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0077847a-4f67-4d67-bef1-bde3e269ec99</vt:lpwstr>
  </property>
  <property fmtid="{D5CDD505-2E9C-101B-9397-08002B2CF9AE}" pid="8" name="MSIP_Label_f2dfecbd-fc97-4e8a-a9cd-19ed496c406e_ContentBits">
    <vt:lpwstr>0</vt:lpwstr>
  </property>
</Properties>
</file>