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48" r:id="rId2"/>
  </p:sldMasterIdLst>
  <p:sldIdLst>
    <p:sldId id="257"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900104-7DFC-407B-A45D-1232AD6199B0}" v="5" dt="2022-03-13T10:38:02.1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3" autoAdjust="0"/>
    <p:restoredTop sz="94660"/>
  </p:normalViewPr>
  <p:slideViewPr>
    <p:cSldViewPr snapToGrid="0">
      <p:cViewPr varScale="1">
        <p:scale>
          <a:sx n="114" d="100"/>
          <a:sy n="114" d="100"/>
        </p:scale>
        <p:origin x="4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ly Roberts [nar25] (Staff)" userId="98656feb-4347-4df3-85b3-eb8e3c41380a" providerId="ADAL" clId="{8C900104-7DFC-407B-A45D-1232AD6199B0}"/>
    <pc:docChg chg="custSel modSld">
      <pc:chgData name="Tally Roberts [nar25] (Staff)" userId="98656feb-4347-4df3-85b3-eb8e3c41380a" providerId="ADAL" clId="{8C900104-7DFC-407B-A45D-1232AD6199B0}" dt="2022-03-13T10:50:29.627" v="1283" actId="114"/>
      <pc:docMkLst>
        <pc:docMk/>
      </pc:docMkLst>
      <pc:sldChg chg="modSp mod">
        <pc:chgData name="Tally Roberts [nar25] (Staff)" userId="98656feb-4347-4df3-85b3-eb8e3c41380a" providerId="ADAL" clId="{8C900104-7DFC-407B-A45D-1232AD6199B0}" dt="2022-03-13T10:48:54.727" v="1265" actId="114"/>
        <pc:sldMkLst>
          <pc:docMk/>
          <pc:sldMk cId="2118796725" sldId="259"/>
        </pc:sldMkLst>
        <pc:spChg chg="mod">
          <ac:chgData name="Tally Roberts [nar25] (Staff)" userId="98656feb-4347-4df3-85b3-eb8e3c41380a" providerId="ADAL" clId="{8C900104-7DFC-407B-A45D-1232AD6199B0}" dt="2022-03-13T10:48:54.727" v="1265" actId="114"/>
          <ac:spMkLst>
            <pc:docMk/>
            <pc:sldMk cId="2118796725" sldId="259"/>
            <ac:spMk id="8" creationId="{708026D4-B3C5-4955-9FCB-98CA714301E6}"/>
          </ac:spMkLst>
        </pc:spChg>
      </pc:sldChg>
      <pc:sldChg chg="modSp mod">
        <pc:chgData name="Tally Roberts [nar25] (Staff)" userId="98656feb-4347-4df3-85b3-eb8e3c41380a" providerId="ADAL" clId="{8C900104-7DFC-407B-A45D-1232AD6199B0}" dt="2022-03-13T10:49:18.127" v="1278" actId="20577"/>
        <pc:sldMkLst>
          <pc:docMk/>
          <pc:sldMk cId="1087301478" sldId="260"/>
        </pc:sldMkLst>
        <pc:spChg chg="mod">
          <ac:chgData name="Tally Roberts [nar25] (Staff)" userId="98656feb-4347-4df3-85b3-eb8e3c41380a" providerId="ADAL" clId="{8C900104-7DFC-407B-A45D-1232AD6199B0}" dt="2022-03-13T10:49:18.127" v="1278" actId="20577"/>
          <ac:spMkLst>
            <pc:docMk/>
            <pc:sldMk cId="1087301478" sldId="260"/>
            <ac:spMk id="8" creationId="{708026D4-B3C5-4955-9FCB-98CA714301E6}"/>
          </ac:spMkLst>
        </pc:spChg>
      </pc:sldChg>
      <pc:sldChg chg="addSp modSp mod">
        <pc:chgData name="Tally Roberts [nar25] (Staff)" userId="98656feb-4347-4df3-85b3-eb8e3c41380a" providerId="ADAL" clId="{8C900104-7DFC-407B-A45D-1232AD6199B0}" dt="2022-03-13T10:48:32.060" v="1264" actId="20577"/>
        <pc:sldMkLst>
          <pc:docMk/>
          <pc:sldMk cId="3457605254" sldId="261"/>
        </pc:sldMkLst>
        <pc:spChg chg="mod">
          <ac:chgData name="Tally Roberts [nar25] (Staff)" userId="98656feb-4347-4df3-85b3-eb8e3c41380a" providerId="ADAL" clId="{8C900104-7DFC-407B-A45D-1232AD6199B0}" dt="2022-03-13T10:48:32.060" v="1264" actId="20577"/>
          <ac:spMkLst>
            <pc:docMk/>
            <pc:sldMk cId="3457605254" sldId="261"/>
            <ac:spMk id="2" creationId="{611B4371-3A99-45E4-BAD6-D064B4F19423}"/>
          </ac:spMkLst>
        </pc:spChg>
        <pc:spChg chg="add mod">
          <ac:chgData name="Tally Roberts [nar25] (Staff)" userId="98656feb-4347-4df3-85b3-eb8e3c41380a" providerId="ADAL" clId="{8C900104-7DFC-407B-A45D-1232AD6199B0}" dt="2022-03-13T10:36:33.308" v="405" actId="20577"/>
          <ac:spMkLst>
            <pc:docMk/>
            <pc:sldMk cId="3457605254" sldId="261"/>
            <ac:spMk id="3" creationId="{106BF90D-5D0D-4A6E-9503-E61089B0F57E}"/>
          </ac:spMkLst>
        </pc:spChg>
        <pc:spChg chg="add mod">
          <ac:chgData name="Tally Roberts [nar25] (Staff)" userId="98656feb-4347-4df3-85b3-eb8e3c41380a" providerId="ADAL" clId="{8C900104-7DFC-407B-A45D-1232AD6199B0}" dt="2022-03-13T10:34:51.517" v="377" actId="1076"/>
          <ac:spMkLst>
            <pc:docMk/>
            <pc:sldMk cId="3457605254" sldId="261"/>
            <ac:spMk id="8" creationId="{5ADC8C63-D25A-46A2-A360-FA30FFC5A387}"/>
          </ac:spMkLst>
        </pc:spChg>
        <pc:spChg chg="add mod">
          <ac:chgData name="Tally Roberts [nar25] (Staff)" userId="98656feb-4347-4df3-85b3-eb8e3c41380a" providerId="ADAL" clId="{8C900104-7DFC-407B-A45D-1232AD6199B0}" dt="2022-03-13T10:47:36.087" v="1198" actId="20577"/>
          <ac:spMkLst>
            <pc:docMk/>
            <pc:sldMk cId="3457605254" sldId="261"/>
            <ac:spMk id="9" creationId="{6C301D46-397B-486F-90B4-1C258AAB7F7D}"/>
          </ac:spMkLst>
        </pc:spChg>
        <pc:spChg chg="add mod">
          <ac:chgData name="Tally Roberts [nar25] (Staff)" userId="98656feb-4347-4df3-85b3-eb8e3c41380a" providerId="ADAL" clId="{8C900104-7DFC-407B-A45D-1232AD6199B0}" dt="2022-03-13T10:35:51.989" v="402" actId="20577"/>
          <ac:spMkLst>
            <pc:docMk/>
            <pc:sldMk cId="3457605254" sldId="261"/>
            <ac:spMk id="10" creationId="{348F0690-939B-4A8F-836D-78A3761C66E4}"/>
          </ac:spMkLst>
        </pc:spChg>
      </pc:sldChg>
      <pc:sldChg chg="addSp delSp modSp mod">
        <pc:chgData name="Tally Roberts [nar25] (Staff)" userId="98656feb-4347-4df3-85b3-eb8e3c41380a" providerId="ADAL" clId="{8C900104-7DFC-407B-A45D-1232AD6199B0}" dt="2022-03-13T10:49:59.509" v="1282" actId="20577"/>
        <pc:sldMkLst>
          <pc:docMk/>
          <pc:sldMk cId="286128897" sldId="262"/>
        </pc:sldMkLst>
        <pc:spChg chg="mod">
          <ac:chgData name="Tally Roberts [nar25] (Staff)" userId="98656feb-4347-4df3-85b3-eb8e3c41380a" providerId="ADAL" clId="{8C900104-7DFC-407B-A45D-1232AD6199B0}" dt="2022-03-13T10:49:59.509" v="1282" actId="20577"/>
          <ac:spMkLst>
            <pc:docMk/>
            <pc:sldMk cId="286128897" sldId="262"/>
            <ac:spMk id="8" creationId="{708026D4-B3C5-4955-9FCB-98CA714301E6}"/>
          </ac:spMkLst>
        </pc:spChg>
        <pc:spChg chg="add mod">
          <ac:chgData name="Tally Roberts [nar25] (Staff)" userId="98656feb-4347-4df3-85b3-eb8e3c41380a" providerId="ADAL" clId="{8C900104-7DFC-407B-A45D-1232AD6199B0}" dt="2022-03-13T10:38:35.486" v="546" actId="20577"/>
          <ac:spMkLst>
            <pc:docMk/>
            <pc:sldMk cId="286128897" sldId="262"/>
            <ac:spMk id="9" creationId="{6E12715A-ACFC-477F-88C9-56156C030C54}"/>
          </ac:spMkLst>
        </pc:spChg>
        <pc:spChg chg="add mod">
          <ac:chgData name="Tally Roberts [nar25] (Staff)" userId="98656feb-4347-4df3-85b3-eb8e3c41380a" providerId="ADAL" clId="{8C900104-7DFC-407B-A45D-1232AD6199B0}" dt="2022-03-13T10:38:50.483" v="562" actId="20577"/>
          <ac:spMkLst>
            <pc:docMk/>
            <pc:sldMk cId="286128897" sldId="262"/>
            <ac:spMk id="10" creationId="{3D063EDE-1260-4B92-9066-EBE8B6B8482A}"/>
          </ac:spMkLst>
        </pc:spChg>
        <pc:spChg chg="add mod">
          <ac:chgData name="Tally Roberts [nar25] (Staff)" userId="98656feb-4347-4df3-85b3-eb8e3c41380a" providerId="ADAL" clId="{8C900104-7DFC-407B-A45D-1232AD6199B0}" dt="2022-03-13T10:39:19.290" v="590" actId="20577"/>
          <ac:spMkLst>
            <pc:docMk/>
            <pc:sldMk cId="286128897" sldId="262"/>
            <ac:spMk id="11" creationId="{356CC3BD-1BD5-40FD-9F72-AB21ABC2F48C}"/>
          </ac:spMkLst>
        </pc:spChg>
        <pc:spChg chg="add mod">
          <ac:chgData name="Tally Roberts [nar25] (Staff)" userId="98656feb-4347-4df3-85b3-eb8e3c41380a" providerId="ADAL" clId="{8C900104-7DFC-407B-A45D-1232AD6199B0}" dt="2022-03-13T10:40:04.525" v="621" actId="14100"/>
          <ac:spMkLst>
            <pc:docMk/>
            <pc:sldMk cId="286128897" sldId="262"/>
            <ac:spMk id="12" creationId="{7A97796C-573D-440E-A874-65B6008FD0FA}"/>
          </ac:spMkLst>
        </pc:spChg>
        <pc:picChg chg="del">
          <ac:chgData name="Tally Roberts [nar25] (Staff)" userId="98656feb-4347-4df3-85b3-eb8e3c41380a" providerId="ADAL" clId="{8C900104-7DFC-407B-A45D-1232AD6199B0}" dt="2022-03-13T10:37:04.550" v="406" actId="478"/>
          <ac:picMkLst>
            <pc:docMk/>
            <pc:sldMk cId="286128897" sldId="262"/>
            <ac:picMk id="3" creationId="{6BB2ABC9-E3B6-4E3F-9522-AB2A22285301}"/>
          </ac:picMkLst>
        </pc:picChg>
        <pc:picChg chg="mod">
          <ac:chgData name="Tally Roberts [nar25] (Staff)" userId="98656feb-4347-4df3-85b3-eb8e3c41380a" providerId="ADAL" clId="{8C900104-7DFC-407B-A45D-1232AD6199B0}" dt="2022-03-13T10:40:05.056" v="622" actId="1076"/>
          <ac:picMkLst>
            <pc:docMk/>
            <pc:sldMk cId="286128897" sldId="262"/>
            <ac:picMk id="6" creationId="{4177D76C-15BE-4C0D-A9DB-258768E3884B}"/>
          </ac:picMkLst>
        </pc:picChg>
      </pc:sldChg>
      <pc:sldChg chg="modSp mod">
        <pc:chgData name="Tally Roberts [nar25] (Staff)" userId="98656feb-4347-4df3-85b3-eb8e3c41380a" providerId="ADAL" clId="{8C900104-7DFC-407B-A45D-1232AD6199B0}" dt="2022-03-13T10:50:29.627" v="1283" actId="114"/>
        <pc:sldMkLst>
          <pc:docMk/>
          <pc:sldMk cId="3243753917" sldId="263"/>
        </pc:sldMkLst>
        <pc:spChg chg="mod">
          <ac:chgData name="Tally Roberts [nar25] (Staff)" userId="98656feb-4347-4df3-85b3-eb8e3c41380a" providerId="ADAL" clId="{8C900104-7DFC-407B-A45D-1232AD6199B0}" dt="2022-03-13T10:50:29.627" v="1283" actId="114"/>
          <ac:spMkLst>
            <pc:docMk/>
            <pc:sldMk cId="3243753917" sldId="263"/>
            <ac:spMk id="8" creationId="{708026D4-B3C5-4955-9FCB-98CA714301E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1185C-FDCC-A243-8007-1B24DE82DC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F895FB-C866-2647-ABA5-FB882A7E22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9BA8BBB-B085-BE40-88DD-38D0E71880F0}"/>
              </a:ext>
            </a:extLst>
          </p:cNvPr>
          <p:cNvSpPr>
            <a:spLocks noGrp="1"/>
          </p:cNvSpPr>
          <p:nvPr>
            <p:ph type="dt" sz="half" idx="10"/>
          </p:nvPr>
        </p:nvSpPr>
        <p:spPr/>
        <p:txBody>
          <a:bodyPr/>
          <a:lstStyle/>
          <a:p>
            <a:fld id="{5DD29F7A-450F-A349-A521-FB993C14A5A7}" type="datetimeFigureOut">
              <a:rPr lang="en-US" smtClean="0"/>
              <a:t>3/6/24</a:t>
            </a:fld>
            <a:endParaRPr lang="en-US"/>
          </a:p>
        </p:txBody>
      </p:sp>
      <p:sp>
        <p:nvSpPr>
          <p:cNvPr id="5" name="Footer Placeholder 4">
            <a:extLst>
              <a:ext uri="{FF2B5EF4-FFF2-40B4-BE49-F238E27FC236}">
                <a16:creationId xmlns:a16="http://schemas.microsoft.com/office/drawing/2014/main" id="{542419A3-CA4B-5947-8E6D-A8B2667283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F8EFE-ED92-2B4E-B8A1-D991CDDEF234}"/>
              </a:ext>
            </a:extLst>
          </p:cNvPr>
          <p:cNvSpPr>
            <a:spLocks noGrp="1"/>
          </p:cNvSpPr>
          <p:nvPr>
            <p:ph type="sldNum" sz="quarter" idx="12"/>
          </p:nvPr>
        </p:nvSpPr>
        <p:spPr/>
        <p:txBody>
          <a:bodyPr/>
          <a:lstStyle/>
          <a:p>
            <a:fld id="{B2EFA918-EF0C-7044-BBAF-DCA4820A0E73}" type="slidenum">
              <a:rPr lang="en-US" smtClean="0"/>
              <a:t>‹#›</a:t>
            </a:fld>
            <a:endParaRPr lang="en-US"/>
          </a:p>
        </p:txBody>
      </p:sp>
    </p:spTree>
    <p:extLst>
      <p:ext uri="{BB962C8B-B14F-4D97-AF65-F5344CB8AC3E}">
        <p14:creationId xmlns:p14="http://schemas.microsoft.com/office/powerpoint/2010/main" val="97827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40CA-5858-4B6D-80A4-D0F3B857DA30}"/>
              </a:ext>
            </a:extLst>
          </p:cNvPr>
          <p:cNvSpPr>
            <a:spLocks noGrp="1"/>
          </p:cNvSpPr>
          <p:nvPr>
            <p:ph type="dt" sz="half" idx="10"/>
          </p:nvPr>
        </p:nvSpPr>
        <p:spPr/>
        <p:txBody>
          <a:bodyPr/>
          <a:lstStyle/>
          <a:p>
            <a:fld id="{23C15FFC-0D0D-402E-BB27-D1F0AE490D07}" type="datetimeFigureOut">
              <a:rPr lang="en-GB" smtClean="0"/>
              <a:t>06/03/2024</a:t>
            </a:fld>
            <a:endParaRPr lang="en-GB"/>
          </a:p>
        </p:txBody>
      </p:sp>
      <p:sp>
        <p:nvSpPr>
          <p:cNvPr id="3" name="Footer Placeholder 2">
            <a:extLst>
              <a:ext uri="{FF2B5EF4-FFF2-40B4-BE49-F238E27FC236}">
                <a16:creationId xmlns:a16="http://schemas.microsoft.com/office/drawing/2014/main" id="{1F089D5A-467D-4FA2-8EE1-467E41A0D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21441B-AAA4-4EC9-A9EC-8DB2336DC0ED}"/>
              </a:ext>
            </a:extLst>
          </p:cNvPr>
          <p:cNvSpPr>
            <a:spLocks noGrp="1"/>
          </p:cNvSpPr>
          <p:nvPr>
            <p:ph type="sldNum" sz="quarter" idx="12"/>
          </p:nvPr>
        </p:nvSpPr>
        <p:spPr/>
        <p:txBody>
          <a:bodyPr/>
          <a:lstStyle/>
          <a:p>
            <a:fld id="{03561848-7F7B-45CF-8A99-FC7F35968FFE}" type="slidenum">
              <a:rPr lang="en-GB" smtClean="0"/>
              <a:t>‹#›</a:t>
            </a:fld>
            <a:endParaRPr lang="en-GB"/>
          </a:p>
        </p:txBody>
      </p:sp>
    </p:spTree>
    <p:extLst>
      <p:ext uri="{BB962C8B-B14F-4D97-AF65-F5344CB8AC3E}">
        <p14:creationId xmlns:p14="http://schemas.microsoft.com/office/powerpoint/2010/main" val="24158675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8B4E4-7061-8240-82DC-8801AA432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8E0EDF-60AA-754C-A6D4-94364CC48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D9863B-2A4D-DE48-9D67-87E2904A4E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F7A-450F-A349-A521-FB993C14A5A7}" type="datetimeFigureOut">
              <a:rPr lang="en-US" smtClean="0"/>
              <a:t>3/6/24</a:t>
            </a:fld>
            <a:endParaRPr lang="en-US"/>
          </a:p>
        </p:txBody>
      </p:sp>
      <p:sp>
        <p:nvSpPr>
          <p:cNvPr id="5" name="Footer Placeholder 4">
            <a:extLst>
              <a:ext uri="{FF2B5EF4-FFF2-40B4-BE49-F238E27FC236}">
                <a16:creationId xmlns:a16="http://schemas.microsoft.com/office/drawing/2014/main" id="{C769C5E0-6B47-8C42-9489-6C41CFD0C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8016FC-0C27-C346-98A8-B39E38403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FA918-EF0C-7044-BBAF-DCA4820A0E73}" type="slidenum">
              <a:rPr lang="en-US" smtClean="0"/>
              <a:t>‹#›</a:t>
            </a:fld>
            <a:endParaRPr lang="en-US"/>
          </a:p>
        </p:txBody>
      </p:sp>
    </p:spTree>
    <p:extLst>
      <p:ext uri="{BB962C8B-B14F-4D97-AF65-F5344CB8AC3E}">
        <p14:creationId xmlns:p14="http://schemas.microsoft.com/office/powerpoint/2010/main" val="491007716"/>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49071-C396-4474-B076-5CAF9752C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37CEB1-822D-4B5C-BD2C-2031F6B68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CC264C-E100-4FF5-AF36-C578E9E7C1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15FFC-0D0D-402E-BB27-D1F0AE490D07}" type="datetimeFigureOut">
              <a:rPr lang="en-GB" smtClean="0"/>
              <a:t>06/03/2024</a:t>
            </a:fld>
            <a:endParaRPr lang="en-GB"/>
          </a:p>
        </p:txBody>
      </p:sp>
      <p:sp>
        <p:nvSpPr>
          <p:cNvPr id="5" name="Footer Placeholder 4">
            <a:extLst>
              <a:ext uri="{FF2B5EF4-FFF2-40B4-BE49-F238E27FC236}">
                <a16:creationId xmlns:a16="http://schemas.microsoft.com/office/drawing/2014/main" id="{B52B23DD-49AC-4C67-92B5-9E0CD0EAC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65AAE4-141E-4C19-B46A-77A40CCCD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61848-7F7B-45CF-8A99-FC7F35968FFE}" type="slidenum">
              <a:rPr lang="en-GB" smtClean="0"/>
              <a:t>‹#›</a:t>
            </a:fld>
            <a:endParaRPr lang="en-GB"/>
          </a:p>
        </p:txBody>
      </p:sp>
    </p:spTree>
    <p:extLst>
      <p:ext uri="{BB962C8B-B14F-4D97-AF65-F5344CB8AC3E}">
        <p14:creationId xmlns:p14="http://schemas.microsoft.com/office/powerpoint/2010/main" val="49261449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FF7D5D-5311-884A-8634-C4521079741C}"/>
              </a:ext>
            </a:extLst>
          </p:cNvPr>
          <p:cNvPicPr>
            <a:picLocks noChangeAspect="1"/>
          </p:cNvPicPr>
          <p:nvPr/>
        </p:nvPicPr>
        <p:blipFill>
          <a:blip r:embed="rId2"/>
          <a:srcRect/>
          <a:stretch/>
        </p:blipFill>
        <p:spPr>
          <a:xfrm>
            <a:off x="0" y="4953000"/>
            <a:ext cx="12192000" cy="1905000"/>
          </a:xfrm>
          <a:prstGeom prst="rect">
            <a:avLst/>
          </a:prstGeom>
        </p:spPr>
      </p:pic>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extLst>
              <p:ext uri="{D42A27DB-BD31-4B8C-83A1-F6EECF244321}">
                <p14:modId xmlns:p14="http://schemas.microsoft.com/office/powerpoint/2010/main" val="1685193041"/>
              </p:ext>
            </p:extLst>
          </p:nvPr>
        </p:nvGraphicFramePr>
        <p:xfrm>
          <a:off x="1884693" y="1243367"/>
          <a:ext cx="8422614" cy="2853600"/>
        </p:xfrm>
        <a:graphic>
          <a:graphicData uri="http://schemas.openxmlformats.org/drawingml/2006/table">
            <a:tbl>
              <a:tblPr firstRow="1" bandRow="1">
                <a:effectLst/>
                <a:tableStyleId>{5C22544A-7EE6-4342-B048-85BDC9FD1C3A}</a:tableStyleId>
              </a:tblPr>
              <a:tblGrid>
                <a:gridCol w="8422614">
                  <a:extLst>
                    <a:ext uri="{9D8B030D-6E8A-4147-A177-3AD203B41FA5}">
                      <a16:colId xmlns:a16="http://schemas.microsoft.com/office/drawing/2014/main" val="925604362"/>
                    </a:ext>
                  </a:extLst>
                </a:gridCol>
              </a:tblGrid>
              <a:tr h="0">
                <a:tc>
                  <a:txBody>
                    <a:bodyPr/>
                    <a:lstStyle/>
                    <a:p>
                      <a:pPr algn="ctr"/>
                      <a:r>
                        <a:rPr lang="en-US" sz="7000" dirty="0">
                          <a:solidFill>
                            <a:srgbClr val="242753"/>
                          </a:solidFill>
                          <a:latin typeface="HK Grotesk" pitchFamily="2" charset="77"/>
                        </a:rPr>
                        <a:t>Developing your 3D designs</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spTree>
    <p:extLst>
      <p:ext uri="{BB962C8B-B14F-4D97-AF65-F5344CB8AC3E}">
        <p14:creationId xmlns:p14="http://schemas.microsoft.com/office/powerpoint/2010/main" val="347665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4278094"/>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endParaRPr lang="en-GB" sz="2400" dirty="0">
              <a:solidFill>
                <a:srgbClr val="242753"/>
              </a:solidFill>
              <a:latin typeface="HK Grotesk" pitchFamily="2" charset="77"/>
            </a:endParaRPr>
          </a:p>
          <a:p>
            <a:r>
              <a:rPr lang="en-GB" sz="2400" dirty="0">
                <a:solidFill>
                  <a:srgbClr val="242753"/>
                </a:solidFill>
                <a:latin typeface="HK Grotesk" pitchFamily="2" charset="77"/>
              </a:rPr>
              <a:t>Using the </a:t>
            </a:r>
            <a:r>
              <a:rPr lang="en-GB" sz="2400" dirty="0" err="1">
                <a:solidFill>
                  <a:srgbClr val="242753"/>
                </a:solidFill>
                <a:latin typeface="HK Grotesk" pitchFamily="2" charset="77"/>
              </a:rPr>
              <a:t>Elegoo</a:t>
            </a:r>
            <a:r>
              <a:rPr lang="en-GB" sz="2400" dirty="0">
                <a:solidFill>
                  <a:srgbClr val="242753"/>
                </a:solidFill>
                <a:latin typeface="HK Grotesk" pitchFamily="2" charset="77"/>
              </a:rPr>
              <a:t> design in the class activity, practice making hollow shapes to create a shell for it.</a:t>
            </a:r>
          </a:p>
          <a:p>
            <a:endParaRPr lang="en-GB" sz="2400" dirty="0">
              <a:solidFill>
                <a:srgbClr val="242753"/>
              </a:solidFill>
              <a:latin typeface="HK Grotesk" pitchFamily="2" charset="77"/>
            </a:endParaRPr>
          </a:p>
          <a:p>
            <a:endParaRPr lang="en-GB" sz="2400" dirty="0">
              <a:solidFill>
                <a:srgbClr val="242753"/>
              </a:solidFill>
              <a:latin typeface="HK Grotesk" pitchFamily="2" charset="77"/>
            </a:endParaRPr>
          </a:p>
          <a:p>
            <a:r>
              <a:rPr lang="en-GB" sz="2400" i="1" dirty="0">
                <a:solidFill>
                  <a:srgbClr val="242753"/>
                </a:solidFill>
                <a:latin typeface="HK Grotesk" pitchFamily="2" charset="77"/>
              </a:rPr>
              <a:t>Think about how the shell would fit onto the robot and how to make sure you could still access the Arduino sockets and power switch.</a:t>
            </a:r>
          </a:p>
          <a:p>
            <a:pPr marL="342900" indent="-342900">
              <a:buFont typeface="Arial" panose="020B0604020202020204" pitchFamily="34" charset="0"/>
              <a:buChar char="•"/>
            </a:pPr>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a:t>
            </a:r>
          </a:p>
        </p:txBody>
      </p:sp>
    </p:spTree>
    <p:extLst>
      <p:ext uri="{BB962C8B-B14F-4D97-AF65-F5344CB8AC3E}">
        <p14:creationId xmlns:p14="http://schemas.microsoft.com/office/powerpoint/2010/main" val="211879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40368"/>
            <a:ext cx="11101138" cy="5016758"/>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dirty="0">
                <a:solidFill>
                  <a:srgbClr val="242753"/>
                </a:solidFill>
                <a:latin typeface="HK Grotesk" pitchFamily="2" charset="77"/>
              </a:rPr>
              <a:t>Now you’ve had a go at making hollow shapes, take another look at your design;</a:t>
            </a:r>
          </a:p>
          <a:p>
            <a:endParaRPr lang="en-GB" sz="2400" dirty="0">
              <a:solidFill>
                <a:srgbClr val="242753"/>
              </a:solidFill>
              <a:latin typeface="HK Grotesk" pitchFamily="2" charset="77"/>
            </a:endParaRPr>
          </a:p>
          <a:p>
            <a:pPr marL="457200" indent="-457200">
              <a:buAutoNum type="arabicPeriod"/>
            </a:pPr>
            <a:r>
              <a:rPr lang="en-GB" sz="2400" dirty="0">
                <a:solidFill>
                  <a:srgbClr val="242753"/>
                </a:solidFill>
                <a:latin typeface="HK Grotesk" pitchFamily="2" charset="77"/>
              </a:rPr>
              <a:t>Hollow out the areas containing components</a:t>
            </a:r>
          </a:p>
          <a:p>
            <a:pPr marL="457200" indent="-457200">
              <a:buAutoNum type="arabicPeriod"/>
            </a:pPr>
            <a:endParaRPr lang="en-GB" sz="2400" dirty="0">
              <a:solidFill>
                <a:srgbClr val="242753"/>
              </a:solidFill>
              <a:latin typeface="HK Grotesk" pitchFamily="2" charset="77"/>
            </a:endParaRPr>
          </a:p>
          <a:p>
            <a:pPr marL="457200" indent="-457200">
              <a:buAutoNum type="arabicPeriod"/>
            </a:pPr>
            <a:r>
              <a:rPr lang="en-GB" sz="2400" dirty="0">
                <a:solidFill>
                  <a:srgbClr val="242753"/>
                </a:solidFill>
                <a:latin typeface="HK Grotesk" pitchFamily="2" charset="77"/>
              </a:rPr>
              <a:t>If the Arduino is not protected, add a protective case</a:t>
            </a:r>
          </a:p>
          <a:p>
            <a:pPr marL="457200" indent="-457200">
              <a:buAutoNum type="arabicPeriod"/>
            </a:pPr>
            <a:endParaRPr lang="en-GB" sz="2400" dirty="0">
              <a:solidFill>
                <a:srgbClr val="242753"/>
              </a:solidFill>
              <a:latin typeface="HK Grotesk" pitchFamily="2" charset="77"/>
            </a:endParaRPr>
          </a:p>
          <a:p>
            <a:pPr marL="457200" indent="-457200">
              <a:buAutoNum type="arabicPeriod"/>
            </a:pPr>
            <a:r>
              <a:rPr lang="en-GB" sz="2400" dirty="0">
                <a:solidFill>
                  <a:srgbClr val="242753"/>
                </a:solidFill>
                <a:latin typeface="HK Grotesk" pitchFamily="2" charset="77"/>
              </a:rPr>
              <a:t>Make sure you have an opening for the download socket of the Arduino.</a:t>
            </a:r>
            <a:endParaRPr lang="en-GB" sz="2400" b="1" dirty="0">
              <a:solidFill>
                <a:srgbClr val="242753"/>
              </a:solidFill>
              <a:latin typeface="HK Grotesk" pitchFamily="2" charset="77"/>
            </a:endParaRPr>
          </a:p>
          <a:p>
            <a:endParaRPr lang="en-GB" sz="2400" b="1" dirty="0">
              <a:solidFill>
                <a:srgbClr val="242753"/>
              </a:solidFill>
              <a:latin typeface="HK Grotesk" pitchFamily="2" charset="77"/>
            </a:endParaRPr>
          </a:p>
          <a:p>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spTree>
    <p:extLst>
      <p:ext uri="{BB962C8B-B14F-4D97-AF65-F5344CB8AC3E}">
        <p14:creationId xmlns:p14="http://schemas.microsoft.com/office/powerpoint/2010/main" val="1087301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sp>
        <p:nvSpPr>
          <p:cNvPr id="2" name="TextBox 1">
            <a:extLst>
              <a:ext uri="{FF2B5EF4-FFF2-40B4-BE49-F238E27FC236}">
                <a16:creationId xmlns:a16="http://schemas.microsoft.com/office/drawing/2014/main" id="{611B4371-3A99-45E4-BAD6-D064B4F19423}"/>
              </a:ext>
            </a:extLst>
          </p:cNvPr>
          <p:cNvSpPr txBox="1"/>
          <p:nvPr/>
        </p:nvSpPr>
        <p:spPr>
          <a:xfrm>
            <a:off x="545431" y="873533"/>
            <a:ext cx="11101138" cy="38779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HK Grotesk" panose="00000500000000000000"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HK Grotesk" panose="00000500000000000000" pitchFamily="50" charset="0"/>
                <a:ea typeface="+mn-ea"/>
                <a:cs typeface="+mn-cs"/>
              </a:rPr>
              <a:t>To complete your self-driving robot design, make sure that you’ve included these components: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HK Grotesk" panose="00000500000000000000"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HK Grotesk" panose="00000500000000000000"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HK Grotesk" panose="00000500000000000000"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HK Grotesk" panose="00000500000000000000" pitchFamily="50"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HK Grotesk" panose="00000500000000000000"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prstClr val="black"/>
              </a:solidFill>
              <a:latin typeface="HK Grotesk" panose="00000500000000000000"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prstClr val="black"/>
              </a:solidFill>
              <a:latin typeface="HK Grotesk" panose="00000500000000000000" pitchFamily="50"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prstClr val="black"/>
                </a:solidFill>
                <a:latin typeface="HK Grotesk" panose="00000500000000000000" pitchFamily="50" charset="0"/>
              </a:rPr>
              <a:t>*</a:t>
            </a:r>
            <a:r>
              <a:rPr lang="en-GB" i="1" dirty="0">
                <a:solidFill>
                  <a:prstClr val="black"/>
                </a:solidFill>
                <a:latin typeface="HK Grotesk" panose="00000500000000000000" pitchFamily="50" charset="0"/>
              </a:rPr>
              <a:t>Dimensions of battery box = 3.5cm x 8.5cm x 2cm.</a:t>
            </a:r>
          </a:p>
        </p:txBody>
      </p:sp>
      <p:sp>
        <p:nvSpPr>
          <p:cNvPr id="3" name="TextBox 2">
            <a:extLst>
              <a:ext uri="{FF2B5EF4-FFF2-40B4-BE49-F238E27FC236}">
                <a16:creationId xmlns:a16="http://schemas.microsoft.com/office/drawing/2014/main" id="{106BF90D-5D0D-4A6E-9503-E61089B0F57E}"/>
              </a:ext>
            </a:extLst>
          </p:cNvPr>
          <p:cNvSpPr txBox="1"/>
          <p:nvPr/>
        </p:nvSpPr>
        <p:spPr>
          <a:xfrm>
            <a:off x="1094014" y="2465614"/>
            <a:ext cx="2383971"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HK Grotesk" panose="00000500000000000000" pitchFamily="50" charset="0"/>
              </a:rPr>
              <a:t>Arduino Uno</a:t>
            </a:r>
          </a:p>
          <a:p>
            <a:pPr marL="285750" indent="-285750">
              <a:buFont typeface="Arial" panose="020B0604020202020204" pitchFamily="34" charset="0"/>
              <a:buChar char="•"/>
            </a:pPr>
            <a:endParaRPr lang="en-GB" sz="2400" dirty="0">
              <a:latin typeface="HK Grotesk" panose="00000500000000000000" pitchFamily="50" charset="0"/>
            </a:endParaRPr>
          </a:p>
          <a:p>
            <a:pPr marL="285750" indent="-285750">
              <a:buFont typeface="Arial" panose="020B0604020202020204" pitchFamily="34" charset="0"/>
              <a:buChar char="•"/>
            </a:pPr>
            <a:r>
              <a:rPr lang="en-GB" sz="2400" dirty="0">
                <a:latin typeface="HK Grotesk" panose="00000500000000000000" pitchFamily="50" charset="0"/>
              </a:rPr>
              <a:t>IR-TCRT5000 sensor(s)</a:t>
            </a:r>
          </a:p>
        </p:txBody>
      </p:sp>
      <p:sp>
        <p:nvSpPr>
          <p:cNvPr id="8" name="TextBox 7">
            <a:extLst>
              <a:ext uri="{FF2B5EF4-FFF2-40B4-BE49-F238E27FC236}">
                <a16:creationId xmlns:a16="http://schemas.microsoft.com/office/drawing/2014/main" id="{5ADC8C63-D25A-46A2-A360-FA30FFC5A387}"/>
              </a:ext>
            </a:extLst>
          </p:cNvPr>
          <p:cNvSpPr txBox="1"/>
          <p:nvPr/>
        </p:nvSpPr>
        <p:spPr>
          <a:xfrm>
            <a:off x="3477985" y="2465614"/>
            <a:ext cx="2383971"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HK Grotesk" panose="00000500000000000000" pitchFamily="50" charset="0"/>
              </a:rPr>
              <a:t>Ultrasonic Sensor</a:t>
            </a:r>
          </a:p>
          <a:p>
            <a:pPr marL="285750" indent="-285750">
              <a:buFont typeface="Arial" panose="020B0604020202020204" pitchFamily="34" charset="0"/>
              <a:buChar char="•"/>
            </a:pPr>
            <a:endParaRPr lang="en-GB" sz="2400" dirty="0">
              <a:latin typeface="HK Grotesk" panose="00000500000000000000" pitchFamily="50" charset="0"/>
            </a:endParaRPr>
          </a:p>
          <a:p>
            <a:pPr marL="285750" indent="-285750">
              <a:buFont typeface="Arial" panose="020B0604020202020204" pitchFamily="34" charset="0"/>
              <a:buChar char="•"/>
            </a:pPr>
            <a:r>
              <a:rPr lang="en-GB" sz="2400" dirty="0">
                <a:latin typeface="HK Grotesk" panose="00000500000000000000" pitchFamily="50" charset="0"/>
              </a:rPr>
              <a:t>Motor Driver</a:t>
            </a:r>
          </a:p>
        </p:txBody>
      </p:sp>
      <p:sp>
        <p:nvSpPr>
          <p:cNvPr id="9" name="TextBox 8">
            <a:extLst>
              <a:ext uri="{FF2B5EF4-FFF2-40B4-BE49-F238E27FC236}">
                <a16:creationId xmlns:a16="http://schemas.microsoft.com/office/drawing/2014/main" id="{6C301D46-397B-486F-90B4-1C258AAB7F7D}"/>
              </a:ext>
            </a:extLst>
          </p:cNvPr>
          <p:cNvSpPr txBox="1"/>
          <p:nvPr/>
        </p:nvSpPr>
        <p:spPr>
          <a:xfrm>
            <a:off x="5861956" y="2465614"/>
            <a:ext cx="2383971" cy="1938992"/>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HK Grotesk" panose="00000500000000000000" pitchFamily="50" charset="0"/>
              </a:rPr>
              <a:t>Battery Pack*</a:t>
            </a:r>
          </a:p>
          <a:p>
            <a:pPr marL="285750" indent="-285750">
              <a:buFont typeface="Arial" panose="020B0604020202020204" pitchFamily="34" charset="0"/>
              <a:buChar char="•"/>
            </a:pPr>
            <a:endParaRPr lang="en-GB" sz="2400" dirty="0">
              <a:latin typeface="HK Grotesk" panose="00000500000000000000" pitchFamily="50" charset="0"/>
            </a:endParaRPr>
          </a:p>
          <a:p>
            <a:pPr marL="285750" indent="-285750">
              <a:buFont typeface="Arial" panose="020B0604020202020204" pitchFamily="34" charset="0"/>
              <a:buChar char="•"/>
            </a:pPr>
            <a:r>
              <a:rPr lang="en-GB" sz="2400" dirty="0">
                <a:latin typeface="HK Grotesk" panose="00000500000000000000" pitchFamily="50" charset="0"/>
              </a:rPr>
              <a:t>Printed Circuit Board </a:t>
            </a:r>
          </a:p>
          <a:p>
            <a:pPr marL="285750" indent="-285750">
              <a:buFont typeface="Arial" panose="020B0604020202020204" pitchFamily="34" charset="0"/>
              <a:buChar char="•"/>
            </a:pPr>
            <a:endParaRPr lang="en-GB" sz="2400" dirty="0">
              <a:latin typeface="HK Grotesk" panose="00000500000000000000" pitchFamily="50" charset="0"/>
            </a:endParaRPr>
          </a:p>
        </p:txBody>
      </p:sp>
      <p:sp>
        <p:nvSpPr>
          <p:cNvPr id="10" name="TextBox 9">
            <a:extLst>
              <a:ext uri="{FF2B5EF4-FFF2-40B4-BE49-F238E27FC236}">
                <a16:creationId xmlns:a16="http://schemas.microsoft.com/office/drawing/2014/main" id="{348F0690-939B-4A8F-836D-78A3761C66E4}"/>
              </a:ext>
            </a:extLst>
          </p:cNvPr>
          <p:cNvSpPr txBox="1"/>
          <p:nvPr/>
        </p:nvSpPr>
        <p:spPr>
          <a:xfrm>
            <a:off x="8245927" y="2465614"/>
            <a:ext cx="2383971"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HK Grotesk" panose="00000500000000000000" pitchFamily="50" charset="0"/>
              </a:rPr>
              <a:t>Power button or switch</a:t>
            </a:r>
          </a:p>
          <a:p>
            <a:pPr marL="285750" indent="-285750">
              <a:buFont typeface="Arial" panose="020B0604020202020204" pitchFamily="34" charset="0"/>
              <a:buChar char="•"/>
            </a:pPr>
            <a:endParaRPr lang="en-GB" sz="2400" dirty="0">
              <a:latin typeface="HK Grotesk" panose="00000500000000000000" pitchFamily="50" charset="0"/>
            </a:endParaRPr>
          </a:p>
          <a:p>
            <a:pPr marL="285750" indent="-285750">
              <a:buFont typeface="Arial" panose="020B0604020202020204" pitchFamily="34" charset="0"/>
              <a:buChar char="•"/>
            </a:pPr>
            <a:r>
              <a:rPr lang="en-GB" sz="2400" dirty="0">
                <a:latin typeface="HK Grotesk" panose="00000500000000000000" pitchFamily="50" charset="0"/>
              </a:rPr>
              <a:t>2+ motors</a:t>
            </a:r>
          </a:p>
        </p:txBody>
      </p:sp>
    </p:spTree>
    <p:extLst>
      <p:ext uri="{BB962C8B-B14F-4D97-AF65-F5344CB8AC3E}">
        <p14:creationId xmlns:p14="http://schemas.microsoft.com/office/powerpoint/2010/main" val="3457605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2185214"/>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dirty="0">
              <a:latin typeface="HK Grotesk" panose="00000500000000000000" pitchFamily="50" charset="0"/>
            </a:endParaRPr>
          </a:p>
          <a:p>
            <a:r>
              <a:rPr lang="en-GB" sz="2400" dirty="0">
                <a:latin typeface="HK Grotesk" panose="00000500000000000000" pitchFamily="50" charset="0"/>
              </a:rPr>
              <a:t>Adding optional additional components to your design. These might include:</a:t>
            </a:r>
          </a:p>
          <a:p>
            <a:endParaRPr lang="en-GB" sz="2400" dirty="0">
              <a:latin typeface="HK Grotesk" panose="00000500000000000000" pitchFamily="50" charset="0"/>
            </a:endParaRPr>
          </a:p>
          <a:p>
            <a:endParaRPr lang="en-GB" sz="2400" dirty="0">
              <a:latin typeface="HK Grotesk" panose="00000500000000000000" pitchFamily="50" charset="0"/>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42114"/>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Extension Challenge:</a:t>
            </a:r>
          </a:p>
        </p:txBody>
      </p:sp>
      <p:sp>
        <p:nvSpPr>
          <p:cNvPr id="9" name="TextBox 8">
            <a:extLst>
              <a:ext uri="{FF2B5EF4-FFF2-40B4-BE49-F238E27FC236}">
                <a16:creationId xmlns:a16="http://schemas.microsoft.com/office/drawing/2014/main" id="{6E12715A-ACFC-477F-88C9-56156C030C54}"/>
              </a:ext>
            </a:extLst>
          </p:cNvPr>
          <p:cNvSpPr txBox="1"/>
          <p:nvPr/>
        </p:nvSpPr>
        <p:spPr>
          <a:xfrm>
            <a:off x="1094014" y="2465614"/>
            <a:ext cx="2383971" cy="1200329"/>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HK Grotesk" panose="00000500000000000000" pitchFamily="50" charset="0"/>
              </a:rPr>
              <a:t>Solar Panel(s)</a:t>
            </a:r>
          </a:p>
          <a:p>
            <a:pPr marL="285750" indent="-285750">
              <a:buFont typeface="Arial" panose="020B0604020202020204" pitchFamily="34" charset="0"/>
              <a:buChar char="•"/>
            </a:pPr>
            <a:endParaRPr lang="en-GB" sz="2400" dirty="0">
              <a:latin typeface="HK Grotesk" panose="00000500000000000000" pitchFamily="50" charset="0"/>
            </a:endParaRPr>
          </a:p>
          <a:p>
            <a:pPr marL="285750" indent="-285750">
              <a:buFont typeface="Arial" panose="020B0604020202020204" pitchFamily="34" charset="0"/>
              <a:buChar char="•"/>
            </a:pPr>
            <a:r>
              <a:rPr lang="en-GB" sz="2400" dirty="0">
                <a:latin typeface="HK Grotesk" panose="00000500000000000000" pitchFamily="50" charset="0"/>
              </a:rPr>
              <a:t>LCD Display</a:t>
            </a:r>
          </a:p>
        </p:txBody>
      </p:sp>
      <p:sp>
        <p:nvSpPr>
          <p:cNvPr id="10" name="TextBox 9">
            <a:extLst>
              <a:ext uri="{FF2B5EF4-FFF2-40B4-BE49-F238E27FC236}">
                <a16:creationId xmlns:a16="http://schemas.microsoft.com/office/drawing/2014/main" id="{3D063EDE-1260-4B92-9066-EBE8B6B8482A}"/>
              </a:ext>
            </a:extLst>
          </p:cNvPr>
          <p:cNvSpPr txBox="1"/>
          <p:nvPr/>
        </p:nvSpPr>
        <p:spPr>
          <a:xfrm>
            <a:off x="3477985" y="2465614"/>
            <a:ext cx="2383971"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HK Grotesk" panose="00000500000000000000" pitchFamily="50" charset="0"/>
              </a:rPr>
              <a:t>LDR(s)</a:t>
            </a:r>
          </a:p>
          <a:p>
            <a:pPr marL="285750" indent="-285750">
              <a:buFont typeface="Arial" panose="020B0604020202020204" pitchFamily="34" charset="0"/>
              <a:buChar char="•"/>
            </a:pPr>
            <a:endParaRPr lang="en-GB" sz="2400" dirty="0">
              <a:latin typeface="HK Grotesk" panose="00000500000000000000" pitchFamily="50" charset="0"/>
            </a:endParaRPr>
          </a:p>
          <a:p>
            <a:pPr marL="285750" indent="-285750">
              <a:buFont typeface="Arial" panose="020B0604020202020204" pitchFamily="34" charset="0"/>
              <a:buChar char="•"/>
            </a:pPr>
            <a:r>
              <a:rPr lang="en-GB" sz="2400" dirty="0">
                <a:latin typeface="HK Grotesk" panose="00000500000000000000" pitchFamily="50" charset="0"/>
              </a:rPr>
              <a:t>Micro-Servo(s)</a:t>
            </a:r>
          </a:p>
        </p:txBody>
      </p:sp>
      <p:sp>
        <p:nvSpPr>
          <p:cNvPr id="11" name="TextBox 10">
            <a:extLst>
              <a:ext uri="{FF2B5EF4-FFF2-40B4-BE49-F238E27FC236}">
                <a16:creationId xmlns:a16="http://schemas.microsoft.com/office/drawing/2014/main" id="{356CC3BD-1BD5-40FD-9F72-AB21ABC2F48C}"/>
              </a:ext>
            </a:extLst>
          </p:cNvPr>
          <p:cNvSpPr txBox="1"/>
          <p:nvPr/>
        </p:nvSpPr>
        <p:spPr>
          <a:xfrm>
            <a:off x="5861956" y="2465614"/>
            <a:ext cx="2383971"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HK Grotesk" panose="00000500000000000000" pitchFamily="50" charset="0"/>
              </a:rPr>
              <a:t>PIR</a:t>
            </a:r>
          </a:p>
          <a:p>
            <a:pPr marL="285750" indent="-285750">
              <a:buFont typeface="Arial" panose="020B0604020202020204" pitchFamily="34" charset="0"/>
              <a:buChar char="•"/>
            </a:pPr>
            <a:endParaRPr lang="en-GB" sz="2400" dirty="0">
              <a:latin typeface="HK Grotesk" panose="00000500000000000000" pitchFamily="50" charset="0"/>
            </a:endParaRPr>
          </a:p>
          <a:p>
            <a:pPr marL="285750" indent="-285750">
              <a:buFont typeface="Arial" panose="020B0604020202020204" pitchFamily="34" charset="0"/>
              <a:buChar char="•"/>
            </a:pPr>
            <a:r>
              <a:rPr lang="en-GB" sz="2400" dirty="0">
                <a:latin typeface="HK Grotesk" panose="00000500000000000000" pitchFamily="50" charset="0"/>
              </a:rPr>
              <a:t>Buttons</a:t>
            </a:r>
          </a:p>
          <a:p>
            <a:pPr marL="285750" indent="-285750">
              <a:buFont typeface="Arial" panose="020B0604020202020204" pitchFamily="34" charset="0"/>
              <a:buChar char="•"/>
            </a:pPr>
            <a:endParaRPr lang="en-GB" sz="2400" dirty="0">
              <a:latin typeface="HK Grotesk" panose="00000500000000000000" pitchFamily="50" charset="0"/>
            </a:endParaRPr>
          </a:p>
        </p:txBody>
      </p:sp>
      <p:sp>
        <p:nvSpPr>
          <p:cNvPr id="12" name="TextBox 11">
            <a:extLst>
              <a:ext uri="{FF2B5EF4-FFF2-40B4-BE49-F238E27FC236}">
                <a16:creationId xmlns:a16="http://schemas.microsoft.com/office/drawing/2014/main" id="{7A97796C-573D-440E-A874-65B6008FD0FA}"/>
              </a:ext>
            </a:extLst>
          </p:cNvPr>
          <p:cNvSpPr txBox="1"/>
          <p:nvPr/>
        </p:nvSpPr>
        <p:spPr>
          <a:xfrm>
            <a:off x="8245927" y="2465614"/>
            <a:ext cx="2490109" cy="1200329"/>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HK Grotesk" panose="00000500000000000000" pitchFamily="50" charset="0"/>
              </a:rPr>
              <a:t>LEDs</a:t>
            </a:r>
          </a:p>
          <a:p>
            <a:pPr marL="285750" indent="-285750">
              <a:buFont typeface="Arial" panose="020B0604020202020204" pitchFamily="34" charset="0"/>
              <a:buChar char="•"/>
            </a:pPr>
            <a:endParaRPr lang="en-GB" sz="2400" dirty="0">
              <a:latin typeface="HK Grotesk" panose="00000500000000000000" pitchFamily="50" charset="0"/>
            </a:endParaRPr>
          </a:p>
          <a:p>
            <a:pPr marL="285750" indent="-285750">
              <a:buFont typeface="Arial" panose="020B0604020202020204" pitchFamily="34" charset="0"/>
              <a:buChar char="•"/>
            </a:pPr>
            <a:r>
              <a:rPr lang="en-GB" sz="2400" dirty="0">
                <a:latin typeface="HK Grotesk" panose="00000500000000000000" pitchFamily="50" charset="0"/>
              </a:rPr>
              <a:t>Accelerometer</a:t>
            </a:r>
          </a:p>
        </p:txBody>
      </p:sp>
    </p:spTree>
    <p:extLst>
      <p:ext uri="{BB962C8B-B14F-4D97-AF65-F5344CB8AC3E}">
        <p14:creationId xmlns:p14="http://schemas.microsoft.com/office/powerpoint/2010/main" val="286128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3662541"/>
          </a:xfrm>
          <a:prstGeom prst="rect">
            <a:avLst/>
          </a:prstGeom>
          <a:noFill/>
        </p:spPr>
        <p:txBody>
          <a:bodyPr wrap="square" rtlCol="0">
            <a:spAutoFit/>
          </a:bodyPr>
          <a:lstStyle/>
          <a:p>
            <a:endParaRPr lang="en-GB" sz="4000" b="1" dirty="0">
              <a:latin typeface="HK Grotesk" panose="00000500000000000000" pitchFamily="50" charset="0"/>
            </a:endParaRPr>
          </a:p>
          <a:p>
            <a:endParaRPr lang="en-GB" sz="2400" dirty="0">
              <a:latin typeface="HK Grotesk" panose="00000500000000000000" pitchFamily="50" charset="0"/>
            </a:endParaRPr>
          </a:p>
          <a:p>
            <a:r>
              <a:rPr lang="en-GB" sz="2400" dirty="0">
                <a:latin typeface="HK Grotesk" panose="00000500000000000000" pitchFamily="50" charset="0"/>
              </a:rPr>
              <a:t>Here ends our 3d design topic. </a:t>
            </a:r>
          </a:p>
          <a:p>
            <a:endParaRPr lang="en-GB" sz="2400" dirty="0">
              <a:latin typeface="HK Grotesk" panose="00000500000000000000" pitchFamily="50" charset="0"/>
            </a:endParaRPr>
          </a:p>
          <a:p>
            <a:r>
              <a:rPr lang="en-GB" sz="2400" dirty="0">
                <a:latin typeface="HK Grotesk" panose="00000500000000000000" pitchFamily="50" charset="0"/>
              </a:rPr>
              <a:t>Next week we’ll start looking at how to create a website for your design blog.</a:t>
            </a:r>
          </a:p>
          <a:p>
            <a:endParaRPr lang="en-GB" sz="2400" dirty="0">
              <a:latin typeface="HK Grotesk" panose="00000500000000000000" pitchFamily="50" charset="0"/>
            </a:endParaRPr>
          </a:p>
          <a:p>
            <a:r>
              <a:rPr lang="en-GB" sz="2400" i="1" dirty="0">
                <a:latin typeface="HK Grotesk" panose="00000500000000000000" pitchFamily="50" charset="0"/>
              </a:rPr>
              <a:t>Preparation: Start thinking and taking notes about why you’ve included your chosen components, how you came up with the design, problems you’ve had, and what you would change if you did it again. </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What next?</a:t>
            </a:r>
          </a:p>
        </p:txBody>
      </p:sp>
    </p:spTree>
    <p:extLst>
      <p:ext uri="{BB962C8B-B14F-4D97-AF65-F5344CB8AC3E}">
        <p14:creationId xmlns:p14="http://schemas.microsoft.com/office/powerpoint/2010/main" val="3243753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256</Words>
  <Application>Microsoft Macintosh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HK Grotesk</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Tally Roberts [nar25] (Staff)</dc:creator>
  <cp:lastModifiedBy>Patricia Shaw [phs] (Staff)</cp:lastModifiedBy>
  <cp:revision>2</cp:revision>
  <dcterms:created xsi:type="dcterms:W3CDTF">2022-03-12T19:11:45Z</dcterms:created>
  <dcterms:modified xsi:type="dcterms:W3CDTF">2024-03-06T15:33:50Z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2022-03-12T19:11:45Z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0d58ce32-01a9-47f3-a9ed-6bd05c32b90e</vt:lpwstr>
  </property>
  <property fmtid="{D5CDD505-2E9C-101B-9397-08002B2CF9AE}" pid="8" name="MSIP_Label_f2dfecbd-fc97-4e8a-a9cd-19ed496c406e_ContentBits">
    <vt:lpwstr>0</vt:lpwstr>
  </property>
</Properties>
</file>