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48" r:id="rId2"/>
  </p:sldMasterIdLst>
  <p:sldIdLst>
    <p:sldId id="257" r:id="rId3"/>
    <p:sldId id="259" r:id="rId4"/>
    <p:sldId id="260" r:id="rId5"/>
    <p:sldId id="261" r:id="rId6"/>
    <p:sldId id="264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lly Roberts [nar25] (Staff)" userId="98656feb-4347-4df3-85b3-eb8e3c41380a" providerId="ADAL" clId="{852D9A68-4D22-4934-BDC7-732F367A7ABF}"/>
    <pc:docChg chg="delSld">
      <pc:chgData name="Tally Roberts [nar25] (Staff)" userId="98656feb-4347-4df3-85b3-eb8e3c41380a" providerId="ADAL" clId="{852D9A68-4D22-4934-BDC7-732F367A7ABF}" dt="2023-03-03T12:16:25.431" v="0" actId="47"/>
      <pc:docMkLst>
        <pc:docMk/>
      </pc:docMkLst>
      <pc:sldChg chg="del">
        <pc:chgData name="Tally Roberts [nar25] (Staff)" userId="98656feb-4347-4df3-85b3-eb8e3c41380a" providerId="ADAL" clId="{852D9A68-4D22-4934-BDC7-732F367A7ABF}" dt="2023-03-03T12:16:25.431" v="0" actId="47"/>
        <pc:sldMkLst>
          <pc:docMk/>
          <pc:sldMk cId="781296305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185C-FDCC-A243-8007-1B24DE82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895FB-C866-2647-ABA5-FB882A7E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A8BBB-B085-BE40-88DD-38D0E7188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419A3-CA4B-5947-8E6D-A8B26672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8EFE-ED92-2B4E-B8A1-D991CDDE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7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C540CA-5858-4B6D-80A4-D0F3B857D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5FFC-0D0D-402E-BB27-D1F0AE490D07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089D5A-467D-4FA2-8EE1-467E41A0D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1441B-AAA4-4EC9-A9EC-8DB2336DC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867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8B4E4-7061-8240-82DC-8801AA43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0EDF-60AA-754C-A6D4-94364CC48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863B-2A4D-DE48-9D67-87E2904A4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F7A-450F-A349-A521-FB993C14A5A7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9C5E0-6B47-8C42-9489-6C41CFD0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16FC-0C27-C346-98A8-B39E3840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007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E49071-C396-4474-B076-5CAF9752C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37CEB1-822D-4B5C-BD2C-2031F6B68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C264C-E100-4FF5-AF36-C578E9E7C1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B23DD-49AC-4C67-92B5-9E0CD0EACC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5AAE4-141E-4C19-B46A-77A40CCCD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61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2FF7D5D-5311-884A-8634-C4521079741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939334"/>
              </p:ext>
            </p:extLst>
          </p:nvPr>
        </p:nvGraphicFramePr>
        <p:xfrm>
          <a:off x="1884693" y="1243367"/>
          <a:ext cx="8422614" cy="17868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422614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Vehicle 3D design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65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2400" dirty="0">
              <a:solidFill>
                <a:srgbClr val="242753"/>
              </a:solidFill>
              <a:latin typeface="HK Grotesk" pitchFamily="2" charset="77"/>
            </a:endParaRPr>
          </a:p>
          <a:p>
            <a:r>
              <a:rPr lang="en-GB" sz="2400" dirty="0">
                <a:solidFill>
                  <a:srgbClr val="242753"/>
                </a:solidFill>
                <a:latin typeface="HK Grotesk" pitchFamily="2" charset="77"/>
              </a:rPr>
              <a:t>Produce your basic vehicle shape. As a reminder here are some examples:</a:t>
            </a:r>
          </a:p>
          <a:p>
            <a:endParaRPr lang="en-GB" sz="2400" dirty="0">
              <a:solidFill>
                <a:srgbClr val="242753"/>
              </a:solidFill>
              <a:latin typeface="HK Grotesk" pitchFamily="2" charset="77"/>
            </a:endParaRPr>
          </a:p>
          <a:p>
            <a:endParaRPr lang="en-GB" sz="2400" dirty="0">
              <a:solidFill>
                <a:srgbClr val="242753"/>
              </a:solidFill>
              <a:latin typeface="HK Grotesk" pitchFamily="2" charset="77"/>
            </a:endParaRPr>
          </a:p>
          <a:p>
            <a:endParaRPr lang="en-GB" sz="2400" dirty="0">
              <a:solidFill>
                <a:srgbClr val="242753"/>
              </a:solidFill>
              <a:latin typeface="HK Grotesk" pitchFamily="2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CBDEC6D-C7FA-4E94-9AC0-3F347117686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817"/>
          <a:stretch/>
        </p:blipFill>
        <p:spPr>
          <a:xfrm>
            <a:off x="125107" y="2432204"/>
            <a:ext cx="4430849" cy="252079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FD370E9-9E56-4C8B-ABE3-B459AEFC16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1243" y="2410086"/>
            <a:ext cx="4134097" cy="254562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2F68588-309F-47F3-9466-CCDB0DAA7C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55956" y="2410086"/>
            <a:ext cx="3405287" cy="252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796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40368"/>
            <a:ext cx="1110113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dirty="0">
                <a:solidFill>
                  <a:srgbClr val="242753"/>
                </a:solidFill>
                <a:latin typeface="HK Grotesk" pitchFamily="2" charset="77"/>
              </a:rPr>
              <a:t>Add an ultrasonic sensor and an Arduino from the electronics shapes menu.</a:t>
            </a:r>
          </a:p>
          <a:p>
            <a:endParaRPr lang="en-GB" sz="2400" dirty="0">
              <a:solidFill>
                <a:srgbClr val="242753"/>
              </a:solidFill>
              <a:latin typeface="HK Grotesk" pitchFamily="2" charset="77"/>
            </a:endParaRPr>
          </a:p>
          <a:p>
            <a:endParaRPr lang="en-GB" sz="2400" dirty="0">
              <a:solidFill>
                <a:srgbClr val="242753"/>
              </a:solidFill>
              <a:latin typeface="HK Grotesk" pitchFamily="2" charset="77"/>
            </a:endParaRPr>
          </a:p>
          <a:p>
            <a:r>
              <a:rPr lang="en-GB" sz="2400" dirty="0">
                <a:solidFill>
                  <a:srgbClr val="242753"/>
                </a:solidFill>
                <a:latin typeface="HK Grotesk" pitchFamily="2" charset="77"/>
              </a:rPr>
              <a:t>1. Attach your ultrasonic sensor where you think is best for your vehicle.</a:t>
            </a:r>
          </a:p>
          <a:p>
            <a:endParaRPr lang="en-GB" sz="2400" dirty="0">
              <a:solidFill>
                <a:srgbClr val="242753"/>
              </a:solidFill>
              <a:latin typeface="HK Grotesk" pitchFamily="2" charset="77"/>
            </a:endParaRPr>
          </a:p>
          <a:p>
            <a:r>
              <a:rPr lang="en-GB" sz="2400" dirty="0">
                <a:solidFill>
                  <a:srgbClr val="242753"/>
                </a:solidFill>
                <a:latin typeface="HK Grotesk" pitchFamily="2" charset="77"/>
              </a:rPr>
              <a:t>2. Make sure your design is large enough to hold the Arduino.</a:t>
            </a:r>
          </a:p>
          <a:p>
            <a:endParaRPr lang="en-GB" sz="2400" b="1" dirty="0">
              <a:solidFill>
                <a:srgbClr val="242753"/>
              </a:solidFill>
              <a:latin typeface="HK Grotesk" pitchFamily="2" charset="77"/>
            </a:endParaRPr>
          </a:p>
          <a:p>
            <a:endParaRPr lang="en-GB" sz="2400" b="1" dirty="0">
              <a:solidFill>
                <a:srgbClr val="242753"/>
              </a:solidFill>
              <a:latin typeface="HK Grotesk" pitchFamily="2" charset="77"/>
            </a:endParaRPr>
          </a:p>
          <a:p>
            <a:endParaRPr lang="en-GB" sz="2400" b="1" dirty="0">
              <a:solidFill>
                <a:srgbClr val="242753"/>
              </a:solidFill>
              <a:latin typeface="HK Grotesk" pitchFamily="2" charset="77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SILVER Challenge:</a:t>
            </a:r>
          </a:p>
        </p:txBody>
      </p:sp>
    </p:spTree>
    <p:extLst>
      <p:ext uri="{BB962C8B-B14F-4D97-AF65-F5344CB8AC3E}">
        <p14:creationId xmlns:p14="http://schemas.microsoft.com/office/powerpoint/2010/main" val="1087301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FFD040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GOLD Challenge: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0F2F3-471E-4C2F-A2A0-F56A8E6DB892}"/>
              </a:ext>
            </a:extLst>
          </p:cNvPr>
          <p:cNvSpPr txBox="1"/>
          <p:nvPr/>
        </p:nvSpPr>
        <p:spPr>
          <a:xfrm>
            <a:off x="545431" y="1028654"/>
            <a:ext cx="1110113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3200" b="1" dirty="0">
              <a:latin typeface="HK Grotesk" panose="00000500000000000000" pitchFamily="50" charset="0"/>
            </a:endParaRPr>
          </a:p>
          <a:p>
            <a:r>
              <a:rPr lang="en-GB" sz="1800" dirty="0">
                <a:latin typeface="HK Grotesk" panose="00000500000000000000" pitchFamily="50" charset="0"/>
              </a:rPr>
              <a:t>This is your chance to add extra details to your vehicle. </a:t>
            </a:r>
          </a:p>
          <a:p>
            <a:endParaRPr lang="en-GB" dirty="0">
              <a:latin typeface="HK Grotesk" panose="00000500000000000000" pitchFamily="50" charset="0"/>
            </a:endParaRPr>
          </a:p>
          <a:p>
            <a:r>
              <a:rPr lang="en-GB" sz="1800" dirty="0">
                <a:latin typeface="HK Grotesk" panose="00000500000000000000" pitchFamily="50" charset="0"/>
              </a:rPr>
              <a:t>Add curves and/or slop</a:t>
            </a:r>
            <a:r>
              <a:rPr lang="en-GB" dirty="0">
                <a:latin typeface="HK Grotesk" panose="00000500000000000000" pitchFamily="50" charset="0"/>
              </a:rPr>
              <a:t>es to make it less blocky.</a:t>
            </a:r>
          </a:p>
          <a:p>
            <a:endParaRPr lang="en-GB" sz="1800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Use the ‘scribble’ shape in the basic shapes menu to create a logo to go on your vehicle.</a:t>
            </a:r>
          </a:p>
          <a:p>
            <a:endParaRPr lang="en-GB" dirty="0">
              <a:latin typeface="HK Grotesk" panose="00000500000000000000" pitchFamily="50" charset="0"/>
            </a:endParaRPr>
          </a:p>
          <a:p>
            <a:r>
              <a:rPr lang="en-GB" dirty="0">
                <a:latin typeface="HK Grotesk" panose="00000500000000000000" pitchFamily="50" charset="0"/>
              </a:rPr>
              <a:t>Consider where the wheels connect and how to make sure they have enough space to turn.</a:t>
            </a: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sz="1800" dirty="0">
              <a:latin typeface="HK Grotesk" panose="00000500000000000000" pitchFamily="50" charset="0"/>
            </a:endParaRPr>
          </a:p>
          <a:p>
            <a:r>
              <a:rPr lang="en-GB" i="1" dirty="0">
                <a:latin typeface="HK Grotesk" panose="00000500000000000000" pitchFamily="50" charset="0"/>
              </a:rPr>
              <a:t>Remember you can create and save your own shapes</a:t>
            </a:r>
            <a:endParaRPr lang="en-GB" sz="1800" i="1" dirty="0">
              <a:latin typeface="HK Grotesk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605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Create an environment for your design. Examples include; a roadway, the countryside, in a city, floating in space, car showroom.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Extension Challenge:</a:t>
            </a:r>
          </a:p>
        </p:txBody>
      </p:sp>
    </p:spTree>
    <p:extLst>
      <p:ext uri="{BB962C8B-B14F-4D97-AF65-F5344CB8AC3E}">
        <p14:creationId xmlns:p14="http://schemas.microsoft.com/office/powerpoint/2010/main" val="286128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Next week we will look at how to make your designs so they are hollow, for housing all your components. 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You shall also have a chance to finish your design if you haven’t managed to this week.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What next?</a:t>
            </a:r>
          </a:p>
        </p:txBody>
      </p:sp>
    </p:spTree>
    <p:extLst>
      <p:ext uri="{BB962C8B-B14F-4D97-AF65-F5344CB8AC3E}">
        <p14:creationId xmlns:p14="http://schemas.microsoft.com/office/powerpoint/2010/main" val="3243753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212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HK Grotesk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Tally Roberts [nar25] (Staff)</dc:creator>
  <cp:lastModifiedBy>Tally Roberts [nar25] (Staff)</cp:lastModifiedBy>
  <cp:revision>1</cp:revision>
  <dcterms:created xsi:type="dcterms:W3CDTF">2022-03-04T16:06:46Z</dcterms:created>
  <dcterms:modified xsi:type="dcterms:W3CDTF">2023-03-03T12:16:28Z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2dfecbd-fc97-4e8a-a9cd-19ed496c406e_Enabled">
    <vt:lpwstr>true</vt:lpwstr>
  </property>
  <property fmtid="{D5CDD505-2E9C-101B-9397-08002B2CF9AE}" pid="3" name="MSIP_Label_f2dfecbd-fc97-4e8a-a9cd-19ed496c406e_SetDate">
    <vt:lpwstr>2022-03-04T16:06:46Z</vt:lpwstr>
  </property>
  <property fmtid="{D5CDD505-2E9C-101B-9397-08002B2CF9AE}" pid="4" name="MSIP_Label_f2dfecbd-fc97-4e8a-a9cd-19ed496c406e_Method">
    <vt:lpwstr>Standard</vt:lpwstr>
  </property>
  <property fmtid="{D5CDD505-2E9C-101B-9397-08002B2CF9AE}" pid="5" name="MSIP_Label_f2dfecbd-fc97-4e8a-a9cd-19ed496c406e_Name">
    <vt:lpwstr>defa4170-0d19-0005-0004-bc88714345d2</vt:lpwstr>
  </property>
  <property fmtid="{D5CDD505-2E9C-101B-9397-08002B2CF9AE}" pid="6" name="MSIP_Label_f2dfecbd-fc97-4e8a-a9cd-19ed496c406e_SiteId">
    <vt:lpwstr>d47b090e-3f5a-4ca0-84d0-9f89d269f175</vt:lpwstr>
  </property>
  <property fmtid="{D5CDD505-2E9C-101B-9397-08002B2CF9AE}" pid="7" name="MSIP_Label_f2dfecbd-fc97-4e8a-a9cd-19ed496c406e_ActionId">
    <vt:lpwstr>da0be8e2-c592-4946-961a-540477a7beb1</vt:lpwstr>
  </property>
  <property fmtid="{D5CDD505-2E9C-101B-9397-08002B2CF9AE}" pid="8" name="MSIP_Label_f2dfecbd-fc97-4e8a-a9cd-19ed496c406e_ContentBits">
    <vt:lpwstr>0</vt:lpwstr>
  </property>
</Properties>
</file>