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48" r:id="rId2"/>
  </p:sldMasterIdLst>
  <p:sldIdLst>
    <p:sldId id="261" r:id="rId3"/>
    <p:sldId id="275" r:id="rId4"/>
    <p:sldId id="272" r:id="rId5"/>
    <p:sldId id="270" r:id="rId6"/>
    <p:sldId id="269" r:id="rId7"/>
    <p:sldId id="27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E048A4-DB00-4CB8-B25E-3A37EDC42BA8}" v="3" dt="2023-02-27T11:22:44.4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5" d="100"/>
          <a:sy n="85" d="100"/>
        </p:scale>
        <p:origin x="550"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ly Roberts [nar25] (Staff)" userId="98656feb-4347-4df3-85b3-eb8e3c41380a" providerId="ADAL" clId="{82DD43D0-90B5-4333-8694-99A0CEF5293B}"/>
    <pc:docChg chg="undo custSel addSld modSld">
      <pc:chgData name="Tally Roberts [nar25] (Staff)" userId="98656feb-4347-4df3-85b3-eb8e3c41380a" providerId="ADAL" clId="{82DD43D0-90B5-4333-8694-99A0CEF5293B}" dt="2022-02-23T18:09:45.603" v="276" actId="20577"/>
      <pc:docMkLst>
        <pc:docMk/>
      </pc:docMkLst>
      <pc:sldChg chg="addSp modSp mod">
        <pc:chgData name="Tally Roberts [nar25] (Staff)" userId="98656feb-4347-4df3-85b3-eb8e3c41380a" providerId="ADAL" clId="{82DD43D0-90B5-4333-8694-99A0CEF5293B}" dt="2022-02-23T18:09:45.603" v="276" actId="20577"/>
        <pc:sldMkLst>
          <pc:docMk/>
          <pc:sldMk cId="286128897" sldId="269"/>
        </pc:sldMkLst>
        <pc:spChg chg="mod">
          <ac:chgData name="Tally Roberts [nar25] (Staff)" userId="98656feb-4347-4df3-85b3-eb8e3c41380a" providerId="ADAL" clId="{82DD43D0-90B5-4333-8694-99A0CEF5293B}" dt="2022-02-23T18:09:45.603" v="276" actId="20577"/>
          <ac:spMkLst>
            <pc:docMk/>
            <pc:sldMk cId="286128897" sldId="269"/>
            <ac:spMk id="8" creationId="{708026D4-B3C5-4955-9FCB-98CA714301E6}"/>
          </ac:spMkLst>
        </pc:spChg>
        <pc:picChg chg="add mod modCrop">
          <ac:chgData name="Tally Roberts [nar25] (Staff)" userId="98656feb-4347-4df3-85b3-eb8e3c41380a" providerId="ADAL" clId="{82DD43D0-90B5-4333-8694-99A0CEF5293B}" dt="2022-02-23T18:08:33.572" v="252" actId="1076"/>
          <ac:picMkLst>
            <pc:docMk/>
            <pc:sldMk cId="286128897" sldId="269"/>
            <ac:picMk id="3" creationId="{6BB2ABC9-E3B6-4E3F-9522-AB2A22285301}"/>
          </ac:picMkLst>
        </pc:picChg>
      </pc:sldChg>
      <pc:sldChg chg="modSp add mod">
        <pc:chgData name="Tally Roberts [nar25] (Staff)" userId="98656feb-4347-4df3-85b3-eb8e3c41380a" providerId="ADAL" clId="{82DD43D0-90B5-4333-8694-99A0CEF5293B}" dt="2022-02-23T18:02:04.192" v="56" actId="6549"/>
        <pc:sldMkLst>
          <pc:docMk/>
          <pc:sldMk cId="3243753917" sldId="276"/>
        </pc:sldMkLst>
        <pc:spChg chg="mod">
          <ac:chgData name="Tally Roberts [nar25] (Staff)" userId="98656feb-4347-4df3-85b3-eb8e3c41380a" providerId="ADAL" clId="{82DD43D0-90B5-4333-8694-99A0CEF5293B}" dt="2022-02-23T18:02:04.192" v="56" actId="6549"/>
          <ac:spMkLst>
            <pc:docMk/>
            <pc:sldMk cId="3243753917" sldId="276"/>
            <ac:spMk id="7" creationId="{03636137-93D1-4EF9-92E5-1B30F1AE293D}"/>
          </ac:spMkLst>
        </pc:spChg>
      </pc:sldChg>
    </pc:docChg>
  </pc:docChgLst>
  <pc:docChgLst>
    <pc:chgData name="Tally Roberts [nar25] (Staff)" userId="98656feb-4347-4df3-85b3-eb8e3c41380a" providerId="ADAL" clId="{A2E048A4-DB00-4CB8-B25E-3A37EDC42BA8}"/>
    <pc:docChg chg="undo custSel modSld">
      <pc:chgData name="Tally Roberts [nar25] (Staff)" userId="98656feb-4347-4df3-85b3-eb8e3c41380a" providerId="ADAL" clId="{A2E048A4-DB00-4CB8-B25E-3A37EDC42BA8}" dt="2023-02-27T11:23:04.131" v="28" actId="20577"/>
      <pc:docMkLst>
        <pc:docMk/>
      </pc:docMkLst>
      <pc:sldChg chg="modSp mod">
        <pc:chgData name="Tally Roberts [nar25] (Staff)" userId="98656feb-4347-4df3-85b3-eb8e3c41380a" providerId="ADAL" clId="{A2E048A4-DB00-4CB8-B25E-3A37EDC42BA8}" dt="2023-02-27T11:17:30.341" v="9" actId="20577"/>
        <pc:sldMkLst>
          <pc:docMk/>
          <pc:sldMk cId="781296305" sldId="264"/>
        </pc:sldMkLst>
        <pc:spChg chg="mod">
          <ac:chgData name="Tally Roberts [nar25] (Staff)" userId="98656feb-4347-4df3-85b3-eb8e3c41380a" providerId="ADAL" clId="{A2E048A4-DB00-4CB8-B25E-3A37EDC42BA8}" dt="2023-02-27T11:17:30.341" v="9" actId="20577"/>
          <ac:spMkLst>
            <pc:docMk/>
            <pc:sldMk cId="781296305" sldId="264"/>
            <ac:spMk id="3" creationId="{209BB152-44C9-7340-8E18-651586C6C40C}"/>
          </ac:spMkLst>
        </pc:spChg>
      </pc:sldChg>
      <pc:sldChg chg="delSp modSp mod">
        <pc:chgData name="Tally Roberts [nar25] (Staff)" userId="98656feb-4347-4df3-85b3-eb8e3c41380a" providerId="ADAL" clId="{A2E048A4-DB00-4CB8-B25E-3A37EDC42BA8}" dt="2023-02-27T11:23:04.131" v="28" actId="20577"/>
        <pc:sldMkLst>
          <pc:docMk/>
          <pc:sldMk cId="1087301478" sldId="272"/>
        </pc:sldMkLst>
        <pc:spChg chg="mod">
          <ac:chgData name="Tally Roberts [nar25] (Staff)" userId="98656feb-4347-4df3-85b3-eb8e3c41380a" providerId="ADAL" clId="{A2E048A4-DB00-4CB8-B25E-3A37EDC42BA8}" dt="2023-02-27T11:23:04.131" v="28" actId="20577"/>
          <ac:spMkLst>
            <pc:docMk/>
            <pc:sldMk cId="1087301478" sldId="272"/>
            <ac:spMk id="8" creationId="{708026D4-B3C5-4955-9FCB-98CA714301E6}"/>
          </ac:spMkLst>
        </pc:spChg>
        <pc:picChg chg="del">
          <ac:chgData name="Tally Roberts [nar25] (Staff)" userId="98656feb-4347-4df3-85b3-eb8e3c41380a" providerId="ADAL" clId="{A2E048A4-DB00-4CB8-B25E-3A37EDC42BA8}" dt="2023-02-27T11:22:43.226" v="10" actId="478"/>
          <ac:picMkLst>
            <pc:docMk/>
            <pc:sldMk cId="1087301478" sldId="272"/>
            <ac:picMk id="1026" creationId="{C1C4F19E-808C-49FB-8470-02FBCDE75657}"/>
          </ac:picMkLst>
        </pc:picChg>
        <pc:picChg chg="del">
          <ac:chgData name="Tally Roberts [nar25] (Staff)" userId="98656feb-4347-4df3-85b3-eb8e3c41380a" providerId="ADAL" clId="{A2E048A4-DB00-4CB8-B25E-3A37EDC42BA8}" dt="2023-02-27T11:22:43.848" v="11" actId="478"/>
          <ac:picMkLst>
            <pc:docMk/>
            <pc:sldMk cId="1087301478" sldId="272"/>
            <ac:picMk id="1028" creationId="{E846EAD3-978A-44DE-882B-C518DAEF3403}"/>
          </ac:picMkLst>
        </pc:picChg>
        <pc:picChg chg="del">
          <ac:chgData name="Tally Roberts [nar25] (Staff)" userId="98656feb-4347-4df3-85b3-eb8e3c41380a" providerId="ADAL" clId="{A2E048A4-DB00-4CB8-B25E-3A37EDC42BA8}" dt="2023-02-27T11:22:44.428" v="12" actId="478"/>
          <ac:picMkLst>
            <pc:docMk/>
            <pc:sldMk cId="1087301478" sldId="272"/>
            <ac:picMk id="1030" creationId="{57B708E4-778C-4292-8A88-2123A5A23B8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1185C-FDCC-A243-8007-1B24DE82DC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F895FB-C866-2647-ABA5-FB882A7E22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9BA8BBB-B085-BE40-88DD-38D0E71880F0}"/>
              </a:ext>
            </a:extLst>
          </p:cNvPr>
          <p:cNvSpPr>
            <a:spLocks noGrp="1"/>
          </p:cNvSpPr>
          <p:nvPr>
            <p:ph type="dt" sz="half" idx="10"/>
          </p:nvPr>
        </p:nvSpPr>
        <p:spPr/>
        <p:txBody>
          <a:bodyPr/>
          <a:lstStyle/>
          <a:p>
            <a:fld id="{5DD29F7A-450F-A349-A521-FB993C14A5A7}" type="datetimeFigureOut">
              <a:rPr lang="en-US" smtClean="0"/>
              <a:t>2/21/2024</a:t>
            </a:fld>
            <a:endParaRPr lang="en-US"/>
          </a:p>
        </p:txBody>
      </p:sp>
      <p:sp>
        <p:nvSpPr>
          <p:cNvPr id="5" name="Footer Placeholder 4">
            <a:extLst>
              <a:ext uri="{FF2B5EF4-FFF2-40B4-BE49-F238E27FC236}">
                <a16:creationId xmlns:a16="http://schemas.microsoft.com/office/drawing/2014/main" id="{542419A3-CA4B-5947-8E6D-A8B2667283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F8EFE-ED92-2B4E-B8A1-D991CDDEF234}"/>
              </a:ext>
            </a:extLst>
          </p:cNvPr>
          <p:cNvSpPr>
            <a:spLocks noGrp="1"/>
          </p:cNvSpPr>
          <p:nvPr>
            <p:ph type="sldNum" sz="quarter" idx="12"/>
          </p:nvPr>
        </p:nvSpPr>
        <p:spPr/>
        <p:txBody>
          <a:bodyPr/>
          <a:lstStyle/>
          <a:p>
            <a:fld id="{B2EFA918-EF0C-7044-BBAF-DCA4820A0E73}" type="slidenum">
              <a:rPr lang="en-US" smtClean="0"/>
              <a:t>‹#›</a:t>
            </a:fld>
            <a:endParaRPr lang="en-US"/>
          </a:p>
        </p:txBody>
      </p:sp>
    </p:spTree>
    <p:extLst>
      <p:ext uri="{BB962C8B-B14F-4D97-AF65-F5344CB8AC3E}">
        <p14:creationId xmlns:p14="http://schemas.microsoft.com/office/powerpoint/2010/main" val="97827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40CA-5858-4B6D-80A4-D0F3B857DA30}"/>
              </a:ext>
            </a:extLst>
          </p:cNvPr>
          <p:cNvSpPr>
            <a:spLocks noGrp="1"/>
          </p:cNvSpPr>
          <p:nvPr>
            <p:ph type="dt" sz="half" idx="10"/>
          </p:nvPr>
        </p:nvSpPr>
        <p:spPr/>
        <p:txBody>
          <a:bodyPr/>
          <a:lstStyle/>
          <a:p>
            <a:fld id="{23C15FFC-0D0D-402E-BB27-D1F0AE490D07}" type="datetimeFigureOut">
              <a:rPr lang="en-GB" smtClean="0"/>
              <a:t>21/02/2024</a:t>
            </a:fld>
            <a:endParaRPr lang="en-GB"/>
          </a:p>
        </p:txBody>
      </p:sp>
      <p:sp>
        <p:nvSpPr>
          <p:cNvPr id="3" name="Footer Placeholder 2">
            <a:extLst>
              <a:ext uri="{FF2B5EF4-FFF2-40B4-BE49-F238E27FC236}">
                <a16:creationId xmlns:a16="http://schemas.microsoft.com/office/drawing/2014/main" id="{1F089D5A-467D-4FA2-8EE1-467E41A0D1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21441B-AAA4-4EC9-A9EC-8DB2336DC0ED}"/>
              </a:ext>
            </a:extLst>
          </p:cNvPr>
          <p:cNvSpPr>
            <a:spLocks noGrp="1"/>
          </p:cNvSpPr>
          <p:nvPr>
            <p:ph type="sldNum" sz="quarter" idx="12"/>
          </p:nvPr>
        </p:nvSpPr>
        <p:spPr/>
        <p:txBody>
          <a:bodyPr/>
          <a:lstStyle/>
          <a:p>
            <a:fld id="{03561848-7F7B-45CF-8A99-FC7F35968FFE}" type="slidenum">
              <a:rPr lang="en-GB" smtClean="0"/>
              <a:t>‹#›</a:t>
            </a:fld>
            <a:endParaRPr lang="en-GB"/>
          </a:p>
        </p:txBody>
      </p:sp>
    </p:spTree>
    <p:extLst>
      <p:ext uri="{BB962C8B-B14F-4D97-AF65-F5344CB8AC3E}">
        <p14:creationId xmlns:p14="http://schemas.microsoft.com/office/powerpoint/2010/main" val="24158675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8B4E4-7061-8240-82DC-8801AA432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8E0EDF-60AA-754C-A6D4-94364CC48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D9863B-2A4D-DE48-9D67-87E2904A4E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F7A-450F-A349-A521-FB993C14A5A7}" type="datetimeFigureOut">
              <a:rPr lang="en-US" smtClean="0"/>
              <a:t>2/21/2024</a:t>
            </a:fld>
            <a:endParaRPr lang="en-US"/>
          </a:p>
        </p:txBody>
      </p:sp>
      <p:sp>
        <p:nvSpPr>
          <p:cNvPr id="5" name="Footer Placeholder 4">
            <a:extLst>
              <a:ext uri="{FF2B5EF4-FFF2-40B4-BE49-F238E27FC236}">
                <a16:creationId xmlns:a16="http://schemas.microsoft.com/office/drawing/2014/main" id="{C769C5E0-6B47-8C42-9489-6C41CFD0C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8016FC-0C27-C346-98A8-B39E38403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FA918-EF0C-7044-BBAF-DCA4820A0E73}" type="slidenum">
              <a:rPr lang="en-US" smtClean="0"/>
              <a:t>‹#›</a:t>
            </a:fld>
            <a:endParaRPr lang="en-US"/>
          </a:p>
        </p:txBody>
      </p:sp>
    </p:spTree>
    <p:extLst>
      <p:ext uri="{BB962C8B-B14F-4D97-AF65-F5344CB8AC3E}">
        <p14:creationId xmlns:p14="http://schemas.microsoft.com/office/powerpoint/2010/main" val="491007716"/>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E49071-C396-4474-B076-5CAF9752CA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37CEB1-822D-4B5C-BD2C-2031F6B68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CC264C-E100-4FF5-AF36-C578E9E7C1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15FFC-0D0D-402E-BB27-D1F0AE490D07}" type="datetimeFigureOut">
              <a:rPr lang="en-GB" smtClean="0"/>
              <a:t>21/02/2024</a:t>
            </a:fld>
            <a:endParaRPr lang="en-GB"/>
          </a:p>
        </p:txBody>
      </p:sp>
      <p:sp>
        <p:nvSpPr>
          <p:cNvPr id="5" name="Footer Placeholder 4">
            <a:extLst>
              <a:ext uri="{FF2B5EF4-FFF2-40B4-BE49-F238E27FC236}">
                <a16:creationId xmlns:a16="http://schemas.microsoft.com/office/drawing/2014/main" id="{B52B23DD-49AC-4C67-92B5-9E0CD0EAC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65AAE4-141E-4C19-B46A-77A40CCCD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61848-7F7B-45CF-8A99-FC7F35968FFE}" type="slidenum">
              <a:rPr lang="en-GB" smtClean="0"/>
              <a:t>‹#›</a:t>
            </a:fld>
            <a:endParaRPr lang="en-GB"/>
          </a:p>
        </p:txBody>
      </p:sp>
    </p:spTree>
    <p:extLst>
      <p:ext uri="{BB962C8B-B14F-4D97-AF65-F5344CB8AC3E}">
        <p14:creationId xmlns:p14="http://schemas.microsoft.com/office/powerpoint/2010/main" val="49261449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fbaps-outreach-hub.dcs.aber.ac.uk/CompSci/TinkerCAD/tinkerCADws1.pdf"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fbaps-outreach-hub.dcs.aber.ac.uk/CompSci/TinkerCAD/TinkerCADChallenge/Challeng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fbaps-outreach-hub.dcs.aber.ac.uk/CompSci/TinkerCAD/tinkerCADws2.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FF7D5D-5311-884A-8634-C4521079741C}"/>
              </a:ext>
            </a:extLst>
          </p:cNvPr>
          <p:cNvPicPr>
            <a:picLocks noChangeAspect="1"/>
          </p:cNvPicPr>
          <p:nvPr/>
        </p:nvPicPr>
        <p:blipFill>
          <a:blip r:embed="rId2"/>
          <a:srcRect/>
          <a:stretch/>
        </p:blipFill>
        <p:spPr>
          <a:xfrm>
            <a:off x="0" y="4953000"/>
            <a:ext cx="12192000" cy="1905000"/>
          </a:xfrm>
          <a:prstGeom prst="rect">
            <a:avLst/>
          </a:prstGeom>
        </p:spPr>
      </p:pic>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nvGraphicFramePr>
        <p:xfrm>
          <a:off x="1884693" y="1243367"/>
          <a:ext cx="8422614" cy="2853600"/>
        </p:xfrm>
        <a:graphic>
          <a:graphicData uri="http://schemas.openxmlformats.org/drawingml/2006/table">
            <a:tbl>
              <a:tblPr firstRow="1" bandRow="1">
                <a:effectLst/>
                <a:tableStyleId>{5C22544A-7EE6-4342-B048-85BDC9FD1C3A}</a:tableStyleId>
              </a:tblPr>
              <a:tblGrid>
                <a:gridCol w="8422614">
                  <a:extLst>
                    <a:ext uri="{9D8B030D-6E8A-4147-A177-3AD203B41FA5}">
                      <a16:colId xmlns:a16="http://schemas.microsoft.com/office/drawing/2014/main" val="925604362"/>
                    </a:ext>
                  </a:extLst>
                </a:gridCol>
              </a:tblGrid>
              <a:tr h="0">
                <a:tc>
                  <a:txBody>
                    <a:bodyPr/>
                    <a:lstStyle/>
                    <a:p>
                      <a:pPr algn="ctr"/>
                      <a:r>
                        <a:rPr lang="en-US" sz="7000" dirty="0">
                          <a:solidFill>
                            <a:srgbClr val="242753"/>
                          </a:solidFill>
                          <a:latin typeface="HK Grotesk" pitchFamily="2" charset="77"/>
                        </a:rPr>
                        <a:t>Introduction to 3D design</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spTree>
    <p:extLst>
      <p:ext uri="{BB962C8B-B14F-4D97-AF65-F5344CB8AC3E}">
        <p14:creationId xmlns:p14="http://schemas.microsoft.com/office/powerpoint/2010/main" val="3476650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4647426"/>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endParaRPr lang="en-GB" sz="2400" dirty="0">
              <a:solidFill>
                <a:srgbClr val="242753"/>
              </a:solidFill>
              <a:latin typeface="HK Grotesk" pitchFamily="2" charset="77"/>
            </a:endParaRPr>
          </a:p>
          <a:p>
            <a:r>
              <a:rPr lang="en-GB" sz="2400" dirty="0">
                <a:solidFill>
                  <a:srgbClr val="242753"/>
                </a:solidFill>
                <a:latin typeface="HK Grotesk" pitchFamily="2" charset="77"/>
              </a:rPr>
              <a:t>Getting used to the software by producing a model of a pencil. </a:t>
            </a:r>
          </a:p>
          <a:p>
            <a:endParaRPr lang="en-GB" sz="2400" dirty="0">
              <a:solidFill>
                <a:srgbClr val="242753"/>
              </a:solidFill>
              <a:latin typeface="HK Grotesk" pitchFamily="2" charset="77"/>
            </a:endParaRPr>
          </a:p>
          <a:p>
            <a:endParaRPr lang="en-GB" sz="2400" dirty="0">
              <a:solidFill>
                <a:srgbClr val="242753"/>
              </a:solidFill>
              <a:latin typeface="HK Grotesk" pitchFamily="2" charset="77"/>
            </a:endParaRPr>
          </a:p>
          <a:p>
            <a:endParaRPr lang="en-GB" sz="2400" dirty="0">
              <a:solidFill>
                <a:srgbClr val="242753"/>
              </a:solidFill>
              <a:latin typeface="HK Grotesk" pitchFamily="2" charset="77"/>
            </a:endParaRPr>
          </a:p>
          <a:p>
            <a:endParaRPr lang="en-GB" sz="2400" dirty="0">
              <a:solidFill>
                <a:srgbClr val="242753"/>
              </a:solidFill>
              <a:latin typeface="HK Grotesk" pitchFamily="2" charset="77"/>
            </a:endParaRPr>
          </a:p>
          <a:p>
            <a:endParaRPr lang="en-GB" sz="2400" dirty="0">
              <a:solidFill>
                <a:srgbClr val="242753"/>
              </a:solidFill>
              <a:latin typeface="HK Grotesk" pitchFamily="2" charset="77"/>
            </a:endParaRPr>
          </a:p>
          <a:p>
            <a:r>
              <a:rPr lang="en-GB" sz="2400" dirty="0">
                <a:solidFill>
                  <a:srgbClr val="242753"/>
                </a:solidFill>
                <a:latin typeface="HK Grotesk" pitchFamily="2" charset="77"/>
              </a:rPr>
              <a:t>Step-by-step instructions are available in our </a:t>
            </a:r>
            <a:r>
              <a:rPr lang="en-US" sz="2400" dirty="0">
                <a:solidFill>
                  <a:srgbClr val="242753"/>
                </a:solidFill>
                <a:latin typeface="HK Grotesk" pitchFamily="2" charset="77"/>
                <a:hlinkClick r:id="rId2"/>
              </a:rPr>
              <a:t>guide to making a pencil model</a:t>
            </a:r>
            <a:r>
              <a:rPr lang="en-US" sz="2400" dirty="0">
                <a:solidFill>
                  <a:srgbClr val="242753"/>
                </a:solidFill>
                <a:latin typeface="HK Grotesk" pitchFamily="2" charset="77"/>
              </a:rPr>
              <a:t>.</a:t>
            </a:r>
            <a:endParaRPr lang="en-GB" sz="2400" dirty="0">
              <a:solidFill>
                <a:srgbClr val="242753"/>
              </a:solidFill>
              <a:latin typeface="HK Grotesk" pitchFamily="2" charset="77"/>
            </a:endParaRPr>
          </a:p>
          <a:p>
            <a:pPr marL="342900" indent="-342900">
              <a:buFont typeface="Arial" panose="020B0604020202020204" pitchFamily="34" charset="0"/>
              <a:buChar char="•"/>
            </a:pPr>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3"/>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a:t>
            </a:r>
          </a:p>
        </p:txBody>
      </p:sp>
      <p:pic>
        <p:nvPicPr>
          <p:cNvPr id="5" name="Picture 4">
            <a:extLst>
              <a:ext uri="{FF2B5EF4-FFF2-40B4-BE49-F238E27FC236}">
                <a16:creationId xmlns:a16="http://schemas.microsoft.com/office/drawing/2014/main" id="{970B5970-B26F-4E80-931E-F6386A94A0FC}"/>
              </a:ext>
            </a:extLst>
          </p:cNvPr>
          <p:cNvPicPr>
            <a:picLocks noChangeAspect="1"/>
          </p:cNvPicPr>
          <p:nvPr/>
        </p:nvPicPr>
        <p:blipFill>
          <a:blip r:embed="rId4"/>
          <a:stretch>
            <a:fillRect/>
          </a:stretch>
        </p:blipFill>
        <p:spPr>
          <a:xfrm>
            <a:off x="545431" y="2409635"/>
            <a:ext cx="4124901" cy="1362265"/>
          </a:xfrm>
          <a:prstGeom prst="rect">
            <a:avLst/>
          </a:prstGeom>
        </p:spPr>
      </p:pic>
    </p:spTree>
    <p:extLst>
      <p:ext uri="{BB962C8B-B14F-4D97-AF65-F5344CB8AC3E}">
        <p14:creationId xmlns:p14="http://schemas.microsoft.com/office/powerpoint/2010/main" val="2118796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40368"/>
            <a:ext cx="11101138" cy="3908762"/>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dirty="0">
                <a:solidFill>
                  <a:srgbClr val="242753"/>
                </a:solidFill>
                <a:latin typeface="HK Grotesk" pitchFamily="2" charset="77"/>
              </a:rPr>
              <a:t>We’ve put together a series of shapes to re-create in </a:t>
            </a:r>
            <a:r>
              <a:rPr lang="en-GB" sz="2400" dirty="0" err="1">
                <a:solidFill>
                  <a:srgbClr val="242753"/>
                </a:solidFill>
                <a:latin typeface="HK Grotesk" pitchFamily="2" charset="77"/>
              </a:rPr>
              <a:t>Tinkercad</a:t>
            </a:r>
            <a:r>
              <a:rPr lang="en-GB" sz="2400" dirty="0">
                <a:solidFill>
                  <a:srgbClr val="242753"/>
                </a:solidFill>
                <a:latin typeface="HK Grotesk" pitchFamily="2" charset="77"/>
              </a:rPr>
              <a:t>:</a:t>
            </a:r>
          </a:p>
          <a:p>
            <a:endParaRPr lang="en-GB" sz="2400" dirty="0">
              <a:solidFill>
                <a:srgbClr val="242753"/>
              </a:solidFill>
              <a:latin typeface="HK Grotesk" pitchFamily="2" charset="77"/>
            </a:endParaRPr>
          </a:p>
          <a:p>
            <a:r>
              <a:rPr lang="en-GB" sz="2400" dirty="0">
                <a:solidFill>
                  <a:srgbClr val="242753"/>
                </a:solidFill>
                <a:latin typeface="HK Grotesk" pitchFamily="2" charset="77"/>
              </a:rPr>
              <a:t>See our </a:t>
            </a:r>
            <a:r>
              <a:rPr lang="en-GB" sz="2400" dirty="0">
                <a:solidFill>
                  <a:srgbClr val="242753"/>
                </a:solidFill>
                <a:latin typeface="HK Grotesk" pitchFamily="2" charset="77"/>
                <a:hlinkClick r:id="rId2"/>
              </a:rPr>
              <a:t>3D Shapes Challenge</a:t>
            </a:r>
            <a:r>
              <a:rPr lang="en-GB" sz="2400" dirty="0">
                <a:solidFill>
                  <a:srgbClr val="242753"/>
                </a:solidFill>
                <a:latin typeface="HK Grotesk" pitchFamily="2" charset="77"/>
              </a:rPr>
              <a:t> webpage for more details.</a:t>
            </a:r>
          </a:p>
          <a:p>
            <a:endParaRPr lang="en-GB" sz="2400" b="1" dirty="0">
              <a:solidFill>
                <a:srgbClr val="242753"/>
              </a:solidFill>
              <a:latin typeface="HK Grotesk" pitchFamily="2" charset="77"/>
            </a:endParaRPr>
          </a:p>
          <a:p>
            <a:endParaRPr lang="en-GB" sz="2400" b="1" dirty="0">
              <a:solidFill>
                <a:srgbClr val="242753"/>
              </a:solidFill>
              <a:latin typeface="HK Grotesk" pitchFamily="2" charset="77"/>
            </a:endParaRPr>
          </a:p>
          <a:p>
            <a:endParaRPr lang="en-GB" sz="2400" b="1" dirty="0">
              <a:solidFill>
                <a:srgbClr val="242753"/>
              </a:solidFill>
              <a:latin typeface="HK Grotesk" pitchFamily="2" charset="77"/>
            </a:endParaRPr>
          </a:p>
          <a:p>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3"/>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chemeClr val="bg1">
              <a:lumMod val="75000"/>
              <a:alpha val="75000"/>
            </a:schemeClr>
          </a:solidFill>
        </p:spPr>
        <p:txBody>
          <a:bodyPr wrap="square" rtlCol="0">
            <a:spAutoFit/>
          </a:bodyPr>
          <a:lstStyle/>
          <a:p>
            <a:r>
              <a:rPr lang="en-GB" sz="4000" b="1" dirty="0">
                <a:latin typeface="HK Grotesk"/>
              </a:rPr>
              <a:t>SILVER Challenge:</a:t>
            </a:r>
          </a:p>
        </p:txBody>
      </p:sp>
    </p:spTree>
    <p:extLst>
      <p:ext uri="{BB962C8B-B14F-4D97-AF65-F5344CB8AC3E}">
        <p14:creationId xmlns:p14="http://schemas.microsoft.com/office/powerpoint/2010/main" val="1087301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pic>
        <p:nvPicPr>
          <p:cNvPr id="3" name="Picture 2">
            <a:extLst>
              <a:ext uri="{FF2B5EF4-FFF2-40B4-BE49-F238E27FC236}">
                <a16:creationId xmlns:a16="http://schemas.microsoft.com/office/drawing/2014/main" id="{EDBC0798-0F64-4C16-BA43-C26F66AFB95C}"/>
              </a:ext>
            </a:extLst>
          </p:cNvPr>
          <p:cNvPicPr>
            <a:picLocks noChangeAspect="1"/>
          </p:cNvPicPr>
          <p:nvPr/>
        </p:nvPicPr>
        <p:blipFill>
          <a:blip r:embed="rId3"/>
          <a:stretch>
            <a:fillRect/>
          </a:stretch>
        </p:blipFill>
        <p:spPr>
          <a:xfrm>
            <a:off x="8537509" y="933033"/>
            <a:ext cx="3109059" cy="4385683"/>
          </a:xfrm>
          <a:prstGeom prst="rect">
            <a:avLst/>
          </a:prstGeom>
        </p:spPr>
      </p:pic>
      <p:sp>
        <p:nvSpPr>
          <p:cNvPr id="4" name="TextBox 3">
            <a:extLst>
              <a:ext uri="{FF2B5EF4-FFF2-40B4-BE49-F238E27FC236}">
                <a16:creationId xmlns:a16="http://schemas.microsoft.com/office/drawing/2014/main" id="{CA10F2F3-471E-4C2F-A2A0-F56A8E6DB892}"/>
              </a:ext>
            </a:extLst>
          </p:cNvPr>
          <p:cNvSpPr txBox="1"/>
          <p:nvPr/>
        </p:nvSpPr>
        <p:spPr>
          <a:xfrm>
            <a:off x="545431" y="1028654"/>
            <a:ext cx="7716826" cy="4585871"/>
          </a:xfrm>
          <a:prstGeom prst="rect">
            <a:avLst/>
          </a:prstGeom>
          <a:noFill/>
        </p:spPr>
        <p:txBody>
          <a:bodyPr wrap="square" rtlCol="0">
            <a:spAutoFit/>
          </a:bodyPr>
          <a:lstStyle/>
          <a:p>
            <a:endParaRPr lang="en-GB" sz="3200" b="1" dirty="0">
              <a:latin typeface="HK Grotesk" panose="00000500000000000000" pitchFamily="50" charset="0"/>
            </a:endParaRPr>
          </a:p>
          <a:p>
            <a:endParaRPr lang="en-GB" sz="3200" b="1" dirty="0">
              <a:latin typeface="HK Grotesk" panose="00000500000000000000" pitchFamily="50" charset="0"/>
            </a:endParaRPr>
          </a:p>
          <a:p>
            <a:r>
              <a:rPr lang="en-GB" sz="2400" dirty="0">
                <a:latin typeface="HK Grotesk" panose="00000500000000000000" pitchFamily="50" charset="0"/>
              </a:rPr>
              <a:t>Can you make a more complex model of a space rocket?</a:t>
            </a:r>
          </a:p>
          <a:p>
            <a:endParaRPr lang="en-GB" sz="2400" dirty="0">
              <a:latin typeface="HK Grotesk" panose="00000500000000000000" pitchFamily="50" charset="0"/>
            </a:endParaRPr>
          </a:p>
          <a:p>
            <a:r>
              <a:rPr lang="en-GB" sz="2400" dirty="0">
                <a:latin typeface="HK Grotesk" panose="00000500000000000000" pitchFamily="50" charset="0"/>
              </a:rPr>
              <a:t>You can create your own design or use our </a:t>
            </a:r>
            <a:r>
              <a:rPr lang="en-GB" sz="2400" dirty="0">
                <a:latin typeface="HK Grotesk" panose="00000500000000000000" pitchFamily="50" charset="0"/>
                <a:hlinkClick r:id="rId4"/>
              </a:rPr>
              <a:t>rocket construction guide</a:t>
            </a:r>
            <a:r>
              <a:rPr lang="en-GB" sz="2400" dirty="0">
                <a:latin typeface="HK Grotesk" panose="00000500000000000000" pitchFamily="50" charset="0"/>
              </a:rPr>
              <a:t> to recreate the one shown here.</a:t>
            </a:r>
          </a:p>
          <a:p>
            <a:endParaRPr lang="en-GB" sz="1800" dirty="0">
              <a:latin typeface="HK Grotesk" panose="00000500000000000000" pitchFamily="50" charset="0"/>
            </a:endParaRPr>
          </a:p>
          <a:p>
            <a:endParaRPr lang="en-GB" sz="1800" dirty="0">
              <a:latin typeface="HK Grotesk" panose="00000500000000000000" pitchFamily="50" charset="0"/>
            </a:endParaRPr>
          </a:p>
          <a:p>
            <a:endParaRPr lang="en-GB" sz="1800" dirty="0">
              <a:latin typeface="HK Grotesk" panose="00000500000000000000" pitchFamily="50" charset="0"/>
            </a:endParaRPr>
          </a:p>
          <a:p>
            <a:endParaRPr lang="en-GB" sz="1800" dirty="0">
              <a:latin typeface="HK Grotesk" panose="00000500000000000000" pitchFamily="50" charset="0"/>
            </a:endParaRPr>
          </a:p>
          <a:p>
            <a:endParaRPr lang="en-GB" sz="1800" dirty="0">
              <a:latin typeface="HK Grotesk" panose="00000500000000000000" pitchFamily="50" charset="0"/>
            </a:endParaRPr>
          </a:p>
          <a:p>
            <a:endParaRPr lang="en-GB" dirty="0"/>
          </a:p>
        </p:txBody>
      </p:sp>
    </p:spTree>
    <p:extLst>
      <p:ext uri="{BB962C8B-B14F-4D97-AF65-F5344CB8AC3E}">
        <p14:creationId xmlns:p14="http://schemas.microsoft.com/office/powerpoint/2010/main" val="3457605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1815882"/>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dirty="0">
              <a:latin typeface="HK Grotesk" panose="00000500000000000000" pitchFamily="50" charset="0"/>
            </a:endParaRPr>
          </a:p>
          <a:p>
            <a:r>
              <a:rPr lang="en-GB" sz="2400" dirty="0">
                <a:latin typeface="HK Grotesk" panose="00000500000000000000" pitchFamily="50" charset="0"/>
              </a:rPr>
              <a:t>Using </a:t>
            </a:r>
            <a:r>
              <a:rPr lang="en-GB" sz="2400" b="1" u="sng" dirty="0">
                <a:latin typeface="HK Grotesk" panose="00000500000000000000" pitchFamily="50" charset="0"/>
              </a:rPr>
              <a:t>only</a:t>
            </a:r>
            <a:r>
              <a:rPr lang="en-GB" sz="2400" dirty="0">
                <a:latin typeface="HK Grotesk" panose="00000500000000000000" pitchFamily="50" charset="0"/>
              </a:rPr>
              <a:t> shapes available in the Basic Shapes menu on </a:t>
            </a:r>
            <a:r>
              <a:rPr lang="en-GB" sz="2400" dirty="0" err="1">
                <a:latin typeface="HK Grotesk" panose="00000500000000000000" pitchFamily="50" charset="0"/>
              </a:rPr>
              <a:t>Tinkercad</a:t>
            </a:r>
            <a:r>
              <a:rPr lang="en-GB" sz="2400" dirty="0">
                <a:latin typeface="HK Grotesk" panose="00000500000000000000" pitchFamily="50" charset="0"/>
              </a:rPr>
              <a:t>, try to re-create this robot:</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Extension Challenge:</a:t>
            </a:r>
          </a:p>
        </p:txBody>
      </p:sp>
      <p:pic>
        <p:nvPicPr>
          <p:cNvPr id="3" name="Picture 2">
            <a:extLst>
              <a:ext uri="{FF2B5EF4-FFF2-40B4-BE49-F238E27FC236}">
                <a16:creationId xmlns:a16="http://schemas.microsoft.com/office/drawing/2014/main" id="{6BB2ABC9-E3B6-4E3F-9522-AB2A22285301}"/>
              </a:ext>
            </a:extLst>
          </p:cNvPr>
          <p:cNvPicPr>
            <a:picLocks noChangeAspect="1"/>
          </p:cNvPicPr>
          <p:nvPr/>
        </p:nvPicPr>
        <p:blipFill rotWithShape="1">
          <a:blip r:embed="rId3"/>
          <a:srcRect l="27887" r="34721" b="28077"/>
          <a:stretch/>
        </p:blipFill>
        <p:spPr>
          <a:xfrm>
            <a:off x="4534678" y="1786291"/>
            <a:ext cx="2743200" cy="3636819"/>
          </a:xfrm>
          <a:prstGeom prst="rect">
            <a:avLst/>
          </a:prstGeom>
        </p:spPr>
      </p:pic>
    </p:spTree>
    <p:extLst>
      <p:ext uri="{BB962C8B-B14F-4D97-AF65-F5344CB8AC3E}">
        <p14:creationId xmlns:p14="http://schemas.microsoft.com/office/powerpoint/2010/main" val="286128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770537"/>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dirty="0">
              <a:latin typeface="HK Grotesk" panose="00000500000000000000" pitchFamily="50" charset="0"/>
            </a:endParaRPr>
          </a:p>
          <a:p>
            <a:r>
              <a:rPr lang="en-GB" sz="2400" dirty="0">
                <a:latin typeface="HK Grotesk" panose="00000500000000000000" pitchFamily="50" charset="0"/>
              </a:rPr>
              <a:t>Check out the ‘scribble’ shape in the Basic Shapes menu.</a:t>
            </a:r>
          </a:p>
          <a:p>
            <a:endParaRPr lang="en-GB" sz="2400" dirty="0">
              <a:latin typeface="HK Grotesk" panose="00000500000000000000" pitchFamily="50" charset="0"/>
            </a:endParaRPr>
          </a:p>
          <a:p>
            <a:r>
              <a:rPr lang="en-GB" sz="2400" dirty="0">
                <a:latin typeface="HK Grotesk" panose="00000500000000000000" pitchFamily="50" charset="0"/>
              </a:rPr>
              <a:t>Explore the other shape menus to see what is available for your own vehicle design.</a:t>
            </a:r>
          </a:p>
          <a:p>
            <a:endParaRPr lang="en-GB" sz="2400" dirty="0">
              <a:latin typeface="HK Grotesk" panose="00000500000000000000" pitchFamily="50" charset="0"/>
            </a:endParaRPr>
          </a:p>
          <a:p>
            <a:r>
              <a:rPr lang="en-GB" sz="2400" dirty="0">
                <a:latin typeface="HK Grotesk" panose="00000500000000000000" pitchFamily="50" charset="0"/>
              </a:rPr>
              <a:t>Start thinking about what your vehicle will look like. How many wheels/tracks/legs will it have? Which is the main sensor it will need to avoid obstacles? Where will it be on your vehicle? Perhaps start drawing some ideas on paper and then consider how to re-create them using the shapes available in </a:t>
            </a:r>
            <a:r>
              <a:rPr lang="en-GB" sz="2400" dirty="0" err="1">
                <a:latin typeface="HK Grotesk" panose="00000500000000000000" pitchFamily="50" charset="0"/>
              </a:rPr>
              <a:t>Tinkercad</a:t>
            </a:r>
            <a:r>
              <a:rPr lang="en-GB" sz="2400" dirty="0">
                <a:latin typeface="HK Grotesk" panose="00000500000000000000" pitchFamily="50" charset="0"/>
              </a:rPr>
              <a:t>. </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What next?</a:t>
            </a:r>
          </a:p>
        </p:txBody>
      </p:sp>
    </p:spTree>
    <p:extLst>
      <p:ext uri="{BB962C8B-B14F-4D97-AF65-F5344CB8AC3E}">
        <p14:creationId xmlns:p14="http://schemas.microsoft.com/office/powerpoint/2010/main" val="3243753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207</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HK Grotesk</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Tally Roberts [nar25] (Staff)</dc:creator>
  <cp:lastModifiedBy>Tomos Fearn [tof13] (Staff)</cp:lastModifiedBy>
  <cp:revision>2</cp:revision>
  <dcterms:created xsi:type="dcterms:W3CDTF">2022-02-23T17:22:00Z</dcterms:created>
  <dcterms:modified xsi:type="dcterms:W3CDTF">2024-02-21T12:54:53Z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dfecbd-fc97-4e8a-a9cd-19ed496c406e_Enabled">
    <vt:lpwstr>true</vt:lpwstr>
  </property>
  <property fmtid="{D5CDD505-2E9C-101B-9397-08002B2CF9AE}" pid="3" name="MSIP_Label_f2dfecbd-fc97-4e8a-a9cd-19ed496c406e_SetDate">
    <vt:lpwstr>2022-02-23T17:22:00Z</vt:lpwstr>
  </property>
  <property fmtid="{D5CDD505-2E9C-101B-9397-08002B2CF9AE}" pid="4" name="MSIP_Label_f2dfecbd-fc97-4e8a-a9cd-19ed496c406e_Method">
    <vt:lpwstr>Standard</vt:lpwstr>
  </property>
  <property fmtid="{D5CDD505-2E9C-101B-9397-08002B2CF9AE}" pid="5" name="MSIP_Label_f2dfecbd-fc97-4e8a-a9cd-19ed496c406e_Name">
    <vt:lpwstr>defa4170-0d19-0005-0004-bc88714345d2</vt:lpwstr>
  </property>
  <property fmtid="{D5CDD505-2E9C-101B-9397-08002B2CF9AE}" pid="6" name="MSIP_Label_f2dfecbd-fc97-4e8a-a9cd-19ed496c406e_SiteId">
    <vt:lpwstr>d47b090e-3f5a-4ca0-84d0-9f89d269f175</vt:lpwstr>
  </property>
  <property fmtid="{D5CDD505-2E9C-101B-9397-08002B2CF9AE}" pid="7" name="MSIP_Label_f2dfecbd-fc97-4e8a-a9cd-19ed496c406e_ActionId">
    <vt:lpwstr>b0c0ed47-f74d-40a9-aefb-8592ed8fd4b5</vt:lpwstr>
  </property>
  <property fmtid="{D5CDD505-2E9C-101B-9397-08002B2CF9AE}" pid="8" name="MSIP_Label_f2dfecbd-fc97-4e8a-a9cd-19ed496c406e_ContentBits">
    <vt:lpwstr>0</vt:lpwstr>
  </property>
</Properties>
</file>