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6" r:id="rId1"/>
    <p:sldMasterId id="2147483648" r:id="rId2"/>
  </p:sldMasterIdLst>
  <p:sldIdLst>
    <p:sldId id="261" r:id="rId3"/>
    <p:sldId id="275" r:id="rId4"/>
    <p:sldId id="272" r:id="rId5"/>
    <p:sldId id="270" r:id="rId6"/>
    <p:sldId id="276"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5" d="100"/>
          <a:sy n="85" d="100"/>
        </p:scale>
        <p:origin x="550" y="2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microsoft.com/office/2016/11/relationships/changesInfo" Target="changesInfos/changesInfo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lly Roberts [nar25] (Staff)" userId="98656feb-4347-4df3-85b3-eb8e3c41380a" providerId="ADAL" clId="{9E595FE7-2F4C-4EE6-A445-CBF47F6B250E}"/>
    <pc:docChg chg="delSld modSld">
      <pc:chgData name="Tally Roberts [nar25] (Staff)" userId="98656feb-4347-4df3-85b3-eb8e3c41380a" providerId="ADAL" clId="{9E595FE7-2F4C-4EE6-A445-CBF47F6B250E}" dt="2024-02-21T12:01:11.280" v="70" actId="20577"/>
      <pc:docMkLst>
        <pc:docMk/>
      </pc:docMkLst>
      <pc:sldChg chg="del">
        <pc:chgData name="Tally Roberts [nar25] (Staff)" userId="98656feb-4347-4df3-85b3-eb8e3c41380a" providerId="ADAL" clId="{9E595FE7-2F4C-4EE6-A445-CBF47F6B250E}" dt="2024-02-21T12:00:40.323" v="0" actId="47"/>
        <pc:sldMkLst>
          <pc:docMk/>
          <pc:sldMk cId="781296305" sldId="264"/>
        </pc:sldMkLst>
      </pc:sldChg>
      <pc:sldChg chg="modSp mod">
        <pc:chgData name="Tally Roberts [nar25] (Staff)" userId="98656feb-4347-4df3-85b3-eb8e3c41380a" providerId="ADAL" clId="{9E595FE7-2F4C-4EE6-A445-CBF47F6B250E}" dt="2024-02-21T12:01:11.280" v="70" actId="20577"/>
        <pc:sldMkLst>
          <pc:docMk/>
          <pc:sldMk cId="3243753917" sldId="276"/>
        </pc:sldMkLst>
        <pc:spChg chg="mod">
          <ac:chgData name="Tally Roberts [nar25] (Staff)" userId="98656feb-4347-4df3-85b3-eb8e3c41380a" providerId="ADAL" clId="{9E595FE7-2F4C-4EE6-A445-CBF47F6B250E}" dt="2024-02-21T12:01:11.280" v="70" actId="20577"/>
          <ac:spMkLst>
            <pc:docMk/>
            <pc:sldMk cId="3243753917" sldId="276"/>
            <ac:spMk id="8" creationId="{708026D4-B3C5-4955-9FCB-98CA714301E6}"/>
          </ac:spMkLst>
        </pc:spChg>
      </pc:sldChg>
    </pc:docChg>
  </pc:docChgLst>
  <pc:docChgLst>
    <pc:chgData name="Tally Roberts [nar25] (Staff)" userId="98656feb-4347-4df3-85b3-eb8e3c41380a" providerId="ADAL" clId="{C1E6C357-56A1-4399-886C-96B4C78CD7A1}"/>
    <pc:docChg chg="undo custSel delSld modSld">
      <pc:chgData name="Tally Roberts [nar25] (Staff)" userId="98656feb-4347-4df3-85b3-eb8e3c41380a" providerId="ADAL" clId="{C1E6C357-56A1-4399-886C-96B4C78CD7A1}" dt="2023-02-27T11:55:10.713" v="2207" actId="20577"/>
      <pc:docMkLst>
        <pc:docMk/>
      </pc:docMkLst>
      <pc:sldChg chg="del">
        <pc:chgData name="Tally Roberts [nar25] (Staff)" userId="98656feb-4347-4df3-85b3-eb8e3c41380a" providerId="ADAL" clId="{C1E6C357-56A1-4399-886C-96B4C78CD7A1}" dt="2023-02-27T11:40:43.222" v="1611" actId="47"/>
        <pc:sldMkLst>
          <pc:docMk/>
          <pc:sldMk cId="286128897" sldId="269"/>
        </pc:sldMkLst>
      </pc:sldChg>
      <pc:sldChg chg="addSp delSp modSp mod">
        <pc:chgData name="Tally Roberts [nar25] (Staff)" userId="98656feb-4347-4df3-85b3-eb8e3c41380a" providerId="ADAL" clId="{C1E6C357-56A1-4399-886C-96B4C78CD7A1}" dt="2023-02-27T11:53:34.389" v="2156" actId="20577"/>
        <pc:sldMkLst>
          <pc:docMk/>
          <pc:sldMk cId="3457605254" sldId="270"/>
        </pc:sldMkLst>
        <pc:spChg chg="mod">
          <ac:chgData name="Tally Roberts [nar25] (Staff)" userId="98656feb-4347-4df3-85b3-eb8e3c41380a" providerId="ADAL" clId="{C1E6C357-56A1-4399-886C-96B4C78CD7A1}" dt="2023-02-27T11:53:34.389" v="2156" actId="20577"/>
          <ac:spMkLst>
            <pc:docMk/>
            <pc:sldMk cId="3457605254" sldId="270"/>
            <ac:spMk id="4" creationId="{CA10F2F3-471E-4C2F-A2A0-F56A8E6DB892}"/>
          </ac:spMkLst>
        </pc:spChg>
        <pc:picChg chg="del">
          <ac:chgData name="Tally Roberts [nar25] (Staff)" userId="98656feb-4347-4df3-85b3-eb8e3c41380a" providerId="ADAL" clId="{C1E6C357-56A1-4399-886C-96B4C78CD7A1}" dt="2023-02-27T11:26:34.598" v="3" actId="478"/>
          <ac:picMkLst>
            <pc:docMk/>
            <pc:sldMk cId="3457605254" sldId="270"/>
            <ac:picMk id="3" creationId="{EDBC0798-0F64-4C16-BA43-C26F66AFB95C}"/>
          </ac:picMkLst>
        </pc:picChg>
        <pc:picChg chg="add mod">
          <ac:chgData name="Tally Roberts [nar25] (Staff)" userId="98656feb-4347-4df3-85b3-eb8e3c41380a" providerId="ADAL" clId="{C1E6C357-56A1-4399-886C-96B4C78CD7A1}" dt="2023-02-27T11:48:24.987" v="1896" actId="1076"/>
          <ac:picMkLst>
            <pc:docMk/>
            <pc:sldMk cId="3457605254" sldId="270"/>
            <ac:picMk id="5" creationId="{FAE2D190-1A75-D9BE-EE6E-7E67ABAF92A4}"/>
          </ac:picMkLst>
        </pc:picChg>
      </pc:sldChg>
      <pc:sldChg chg="modSp mod">
        <pc:chgData name="Tally Roberts [nar25] (Staff)" userId="98656feb-4347-4df3-85b3-eb8e3c41380a" providerId="ADAL" clId="{C1E6C357-56A1-4399-886C-96B4C78CD7A1}" dt="2023-02-27T11:52:23.134" v="2153" actId="20577"/>
        <pc:sldMkLst>
          <pc:docMk/>
          <pc:sldMk cId="1087301478" sldId="272"/>
        </pc:sldMkLst>
        <pc:spChg chg="mod">
          <ac:chgData name="Tally Roberts [nar25] (Staff)" userId="98656feb-4347-4df3-85b3-eb8e3c41380a" providerId="ADAL" clId="{C1E6C357-56A1-4399-886C-96B4C78CD7A1}" dt="2023-02-27T11:52:23.134" v="2153" actId="20577"/>
          <ac:spMkLst>
            <pc:docMk/>
            <pc:sldMk cId="1087301478" sldId="272"/>
            <ac:spMk id="8" creationId="{708026D4-B3C5-4955-9FCB-98CA714301E6}"/>
          </ac:spMkLst>
        </pc:spChg>
      </pc:sldChg>
      <pc:sldChg chg="delSp modSp mod">
        <pc:chgData name="Tally Roberts [nar25] (Staff)" userId="98656feb-4347-4df3-85b3-eb8e3c41380a" providerId="ADAL" clId="{C1E6C357-56A1-4399-886C-96B4C78CD7A1}" dt="2023-02-27T11:26:26.729" v="2" actId="478"/>
        <pc:sldMkLst>
          <pc:docMk/>
          <pc:sldMk cId="2118796725" sldId="275"/>
        </pc:sldMkLst>
        <pc:spChg chg="mod">
          <ac:chgData name="Tally Roberts [nar25] (Staff)" userId="98656feb-4347-4df3-85b3-eb8e3c41380a" providerId="ADAL" clId="{C1E6C357-56A1-4399-886C-96B4C78CD7A1}" dt="2023-02-27T11:26:24.922" v="1"/>
          <ac:spMkLst>
            <pc:docMk/>
            <pc:sldMk cId="2118796725" sldId="275"/>
            <ac:spMk id="8" creationId="{708026D4-B3C5-4955-9FCB-98CA714301E6}"/>
          </ac:spMkLst>
        </pc:spChg>
        <pc:picChg chg="del">
          <ac:chgData name="Tally Roberts [nar25] (Staff)" userId="98656feb-4347-4df3-85b3-eb8e3c41380a" providerId="ADAL" clId="{C1E6C357-56A1-4399-886C-96B4C78CD7A1}" dt="2023-02-27T11:26:26.729" v="2" actId="478"/>
          <ac:picMkLst>
            <pc:docMk/>
            <pc:sldMk cId="2118796725" sldId="275"/>
            <ac:picMk id="5" creationId="{970B5970-B26F-4E80-931E-F6386A94A0FC}"/>
          </ac:picMkLst>
        </pc:picChg>
      </pc:sldChg>
      <pc:sldChg chg="modSp mod">
        <pc:chgData name="Tally Roberts [nar25] (Staff)" userId="98656feb-4347-4df3-85b3-eb8e3c41380a" providerId="ADAL" clId="{C1E6C357-56A1-4399-886C-96B4C78CD7A1}" dt="2023-02-27T11:55:10.713" v="2207" actId="20577"/>
        <pc:sldMkLst>
          <pc:docMk/>
          <pc:sldMk cId="3243753917" sldId="276"/>
        </pc:sldMkLst>
        <pc:spChg chg="mod">
          <ac:chgData name="Tally Roberts [nar25] (Staff)" userId="98656feb-4347-4df3-85b3-eb8e3c41380a" providerId="ADAL" clId="{C1E6C357-56A1-4399-886C-96B4C78CD7A1}" dt="2023-02-27T11:55:10.713" v="2207" actId="20577"/>
          <ac:spMkLst>
            <pc:docMk/>
            <pc:sldMk cId="3243753917" sldId="276"/>
            <ac:spMk id="8" creationId="{708026D4-B3C5-4955-9FCB-98CA714301E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41185C-FDCC-A243-8007-1B24DE82DC35}"/>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98F895FB-C866-2647-ABA5-FB882A7E22C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99BA8BBB-B085-BE40-88DD-38D0E71880F0}"/>
              </a:ext>
            </a:extLst>
          </p:cNvPr>
          <p:cNvSpPr>
            <a:spLocks noGrp="1"/>
          </p:cNvSpPr>
          <p:nvPr>
            <p:ph type="dt" sz="half" idx="10"/>
          </p:nvPr>
        </p:nvSpPr>
        <p:spPr/>
        <p:txBody>
          <a:bodyPr/>
          <a:lstStyle/>
          <a:p>
            <a:fld id="{5DD29F7A-450F-A349-A521-FB993C14A5A7}" type="datetimeFigureOut">
              <a:rPr lang="en-US" smtClean="0"/>
              <a:t>2/21/2024</a:t>
            </a:fld>
            <a:endParaRPr lang="en-US"/>
          </a:p>
        </p:txBody>
      </p:sp>
      <p:sp>
        <p:nvSpPr>
          <p:cNvPr id="5" name="Footer Placeholder 4">
            <a:extLst>
              <a:ext uri="{FF2B5EF4-FFF2-40B4-BE49-F238E27FC236}">
                <a16:creationId xmlns:a16="http://schemas.microsoft.com/office/drawing/2014/main" id="{542419A3-CA4B-5947-8E6D-A8B2667283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FF8EFE-ED92-2B4E-B8A1-D991CDDEF234}"/>
              </a:ext>
            </a:extLst>
          </p:cNvPr>
          <p:cNvSpPr>
            <a:spLocks noGrp="1"/>
          </p:cNvSpPr>
          <p:nvPr>
            <p:ph type="sldNum" sz="quarter" idx="12"/>
          </p:nvPr>
        </p:nvSpPr>
        <p:spPr/>
        <p:txBody>
          <a:bodyPr/>
          <a:lstStyle/>
          <a:p>
            <a:fld id="{B2EFA918-EF0C-7044-BBAF-DCA4820A0E73}" type="slidenum">
              <a:rPr lang="en-US" smtClean="0"/>
              <a:t>‹#›</a:t>
            </a:fld>
            <a:endParaRPr lang="en-US"/>
          </a:p>
        </p:txBody>
      </p:sp>
    </p:spTree>
    <p:extLst>
      <p:ext uri="{BB962C8B-B14F-4D97-AF65-F5344CB8AC3E}">
        <p14:creationId xmlns:p14="http://schemas.microsoft.com/office/powerpoint/2010/main" val="97827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5C540CA-5858-4B6D-80A4-D0F3B857DA30}"/>
              </a:ext>
            </a:extLst>
          </p:cNvPr>
          <p:cNvSpPr>
            <a:spLocks noGrp="1"/>
          </p:cNvSpPr>
          <p:nvPr>
            <p:ph type="dt" sz="half" idx="10"/>
          </p:nvPr>
        </p:nvSpPr>
        <p:spPr/>
        <p:txBody>
          <a:bodyPr/>
          <a:lstStyle/>
          <a:p>
            <a:fld id="{23C15FFC-0D0D-402E-BB27-D1F0AE490D07}" type="datetimeFigureOut">
              <a:rPr lang="en-GB" smtClean="0"/>
              <a:t>21/02/2024</a:t>
            </a:fld>
            <a:endParaRPr lang="en-GB"/>
          </a:p>
        </p:txBody>
      </p:sp>
      <p:sp>
        <p:nvSpPr>
          <p:cNvPr id="3" name="Footer Placeholder 2">
            <a:extLst>
              <a:ext uri="{FF2B5EF4-FFF2-40B4-BE49-F238E27FC236}">
                <a16:creationId xmlns:a16="http://schemas.microsoft.com/office/drawing/2014/main" id="{1F089D5A-467D-4FA2-8EE1-467E41A0D18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C21441B-AAA4-4EC9-A9EC-8DB2336DC0ED}"/>
              </a:ext>
            </a:extLst>
          </p:cNvPr>
          <p:cNvSpPr>
            <a:spLocks noGrp="1"/>
          </p:cNvSpPr>
          <p:nvPr>
            <p:ph type="sldNum" sz="quarter" idx="12"/>
          </p:nvPr>
        </p:nvSpPr>
        <p:spPr/>
        <p:txBody>
          <a:bodyPr/>
          <a:lstStyle/>
          <a:p>
            <a:fld id="{03561848-7F7B-45CF-8A99-FC7F35968FFE}" type="slidenum">
              <a:rPr lang="en-GB" smtClean="0"/>
              <a:t>‹#›</a:t>
            </a:fld>
            <a:endParaRPr lang="en-GB"/>
          </a:p>
        </p:txBody>
      </p:sp>
    </p:spTree>
    <p:extLst>
      <p:ext uri="{BB962C8B-B14F-4D97-AF65-F5344CB8AC3E}">
        <p14:creationId xmlns:p14="http://schemas.microsoft.com/office/powerpoint/2010/main" val="2415867593"/>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C8B4E4-7061-8240-82DC-8801AA432A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228E0EDF-60AA-754C-A6D4-94364CC488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FD9863B-2A4D-DE48-9D67-87E2904A4E2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29F7A-450F-A349-A521-FB993C14A5A7}" type="datetimeFigureOut">
              <a:rPr lang="en-US" smtClean="0"/>
              <a:t>2/21/2024</a:t>
            </a:fld>
            <a:endParaRPr lang="en-US"/>
          </a:p>
        </p:txBody>
      </p:sp>
      <p:sp>
        <p:nvSpPr>
          <p:cNvPr id="5" name="Footer Placeholder 4">
            <a:extLst>
              <a:ext uri="{FF2B5EF4-FFF2-40B4-BE49-F238E27FC236}">
                <a16:creationId xmlns:a16="http://schemas.microsoft.com/office/drawing/2014/main" id="{C769C5E0-6B47-8C42-9489-6C41CFD0CA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C8016FC-0C27-C346-98A8-B39E384032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EFA918-EF0C-7044-BBAF-DCA4820A0E73}" type="slidenum">
              <a:rPr lang="en-US" smtClean="0"/>
              <a:t>‹#›</a:t>
            </a:fld>
            <a:endParaRPr lang="en-US"/>
          </a:p>
        </p:txBody>
      </p:sp>
    </p:spTree>
    <p:extLst>
      <p:ext uri="{BB962C8B-B14F-4D97-AF65-F5344CB8AC3E}">
        <p14:creationId xmlns:p14="http://schemas.microsoft.com/office/powerpoint/2010/main" val="491007716"/>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BE49071-C396-4474-B076-5CAF9752CA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737CEB1-822D-4B5C-BD2C-2031F6B68A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FCC264C-E100-4FF5-AF36-C578E9E7C1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C15FFC-0D0D-402E-BB27-D1F0AE490D07}" type="datetimeFigureOut">
              <a:rPr lang="en-GB" smtClean="0"/>
              <a:t>21/02/2024</a:t>
            </a:fld>
            <a:endParaRPr lang="en-GB"/>
          </a:p>
        </p:txBody>
      </p:sp>
      <p:sp>
        <p:nvSpPr>
          <p:cNvPr id="5" name="Footer Placeholder 4">
            <a:extLst>
              <a:ext uri="{FF2B5EF4-FFF2-40B4-BE49-F238E27FC236}">
                <a16:creationId xmlns:a16="http://schemas.microsoft.com/office/drawing/2014/main" id="{B52B23DD-49AC-4C67-92B5-9E0CD0EACC8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165AAE4-141E-4C19-B46A-77A40CCCDD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561848-7F7B-45CF-8A99-FC7F35968FFE}" type="slidenum">
              <a:rPr lang="en-GB" smtClean="0"/>
              <a:t>‹#›</a:t>
            </a:fld>
            <a:endParaRPr lang="en-GB"/>
          </a:p>
        </p:txBody>
      </p:sp>
    </p:spTree>
    <p:extLst>
      <p:ext uri="{BB962C8B-B14F-4D97-AF65-F5344CB8AC3E}">
        <p14:creationId xmlns:p14="http://schemas.microsoft.com/office/powerpoint/2010/main" val="492614499"/>
      </p:ext>
    </p:extLst>
  </p:cSld>
  <p:clrMap bg1="lt1" tx1="dk1" bg2="lt2" tx2="dk2" accent1="accent1" accent2="accent2" accent3="accent3" accent4="accent4" accent5="accent5" accent6="accent6" hlink="hlink" folHlink="folHlink"/>
  <p:sldLayoutIdLst>
    <p:sldLayoutId id="214748365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fbaps-outreach-hub.dcs.aber.ac.uk/CompSci/TinkerCAD/TinkerCADChallenge/Challenge.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CC00"/>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2FF7D5D-5311-884A-8634-C4521079741C}"/>
              </a:ext>
            </a:extLst>
          </p:cNvPr>
          <p:cNvPicPr>
            <a:picLocks noChangeAspect="1"/>
          </p:cNvPicPr>
          <p:nvPr/>
        </p:nvPicPr>
        <p:blipFill>
          <a:blip r:embed="rId2"/>
          <a:srcRect/>
          <a:stretch/>
        </p:blipFill>
        <p:spPr>
          <a:xfrm>
            <a:off x="0" y="4953000"/>
            <a:ext cx="12192000" cy="1905000"/>
          </a:xfrm>
          <a:prstGeom prst="rect">
            <a:avLst/>
          </a:prstGeom>
        </p:spPr>
      </p:pic>
      <p:graphicFrame>
        <p:nvGraphicFramePr>
          <p:cNvPr id="8" name="Table 7">
            <a:extLst>
              <a:ext uri="{FF2B5EF4-FFF2-40B4-BE49-F238E27FC236}">
                <a16:creationId xmlns:a16="http://schemas.microsoft.com/office/drawing/2014/main" id="{4D1F370C-5D81-2B4D-956A-23E4BF937CFF}"/>
              </a:ext>
            </a:extLst>
          </p:cNvPr>
          <p:cNvGraphicFramePr>
            <a:graphicFrameLocks noGrp="1"/>
          </p:cNvGraphicFramePr>
          <p:nvPr/>
        </p:nvGraphicFramePr>
        <p:xfrm>
          <a:off x="1884693" y="1243367"/>
          <a:ext cx="8422614" cy="2853600"/>
        </p:xfrm>
        <a:graphic>
          <a:graphicData uri="http://schemas.openxmlformats.org/drawingml/2006/table">
            <a:tbl>
              <a:tblPr firstRow="1" bandRow="1">
                <a:effectLst/>
                <a:tableStyleId>{5C22544A-7EE6-4342-B048-85BDC9FD1C3A}</a:tableStyleId>
              </a:tblPr>
              <a:tblGrid>
                <a:gridCol w="8422614">
                  <a:extLst>
                    <a:ext uri="{9D8B030D-6E8A-4147-A177-3AD203B41FA5}">
                      <a16:colId xmlns:a16="http://schemas.microsoft.com/office/drawing/2014/main" val="925604362"/>
                    </a:ext>
                  </a:extLst>
                </a:gridCol>
              </a:tblGrid>
              <a:tr h="0">
                <a:tc>
                  <a:txBody>
                    <a:bodyPr/>
                    <a:lstStyle/>
                    <a:p>
                      <a:pPr algn="ctr"/>
                      <a:r>
                        <a:rPr lang="en-US" sz="7000" dirty="0">
                          <a:solidFill>
                            <a:srgbClr val="242753"/>
                          </a:solidFill>
                          <a:latin typeface="HK Grotesk" pitchFamily="2" charset="77"/>
                        </a:rPr>
                        <a:t>Introduction to 3D design</a:t>
                      </a:r>
                    </a:p>
                  </a:txBody>
                  <a:tcPr marL="0" marR="0" marT="360000" marB="360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242753"/>
                      </a:solidFill>
                      <a:prstDash val="solid"/>
                      <a:round/>
                      <a:headEnd type="none" w="med" len="med"/>
                      <a:tailEnd type="none" w="med" len="med"/>
                    </a:lnT>
                    <a:lnB w="12700" cap="flat" cmpd="sng" algn="ctr">
                      <a:solidFill>
                        <a:srgbClr val="242753"/>
                      </a:solidFill>
                      <a:prstDash val="solid"/>
                      <a:round/>
                      <a:headEnd type="none" w="med" len="med"/>
                      <a:tailEnd type="none" w="med" len="med"/>
                    </a:lnB>
                    <a:noFill/>
                  </a:tcPr>
                </a:tc>
                <a:extLst>
                  <a:ext uri="{0D108BD9-81ED-4DB2-BD59-A6C34878D82A}">
                    <a16:rowId xmlns:a16="http://schemas.microsoft.com/office/drawing/2014/main" val="1004175720"/>
                  </a:ext>
                </a:extLst>
              </a:tr>
            </a:tbl>
          </a:graphicData>
        </a:graphic>
      </p:graphicFrame>
    </p:spTree>
    <p:extLst>
      <p:ext uri="{BB962C8B-B14F-4D97-AF65-F5344CB8AC3E}">
        <p14:creationId xmlns:p14="http://schemas.microsoft.com/office/powerpoint/2010/main" val="34766509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08026D4-B3C5-4955-9FCB-98CA714301E6}"/>
              </a:ext>
            </a:extLst>
          </p:cNvPr>
          <p:cNvSpPr txBox="1"/>
          <p:nvPr/>
        </p:nvSpPr>
        <p:spPr>
          <a:xfrm>
            <a:off x="545431" y="192395"/>
            <a:ext cx="11101138" cy="2800767"/>
          </a:xfrm>
          <a:prstGeom prst="rect">
            <a:avLst/>
          </a:prstGeom>
          <a:noFill/>
        </p:spPr>
        <p:txBody>
          <a:bodyPr wrap="square" rtlCol="0">
            <a:spAutoFit/>
          </a:bodyPr>
          <a:lstStyle/>
          <a:p>
            <a:endParaRPr lang="en-GB" sz="4000" b="1" dirty="0">
              <a:latin typeface="HK Grotesk" panose="00000500000000000000" pitchFamily="50" charset="0"/>
            </a:endParaRPr>
          </a:p>
          <a:p>
            <a:endParaRPr lang="en-GB" sz="4000" b="1" dirty="0">
              <a:latin typeface="HK Grotesk" panose="00000500000000000000" pitchFamily="50" charset="0"/>
            </a:endParaRPr>
          </a:p>
          <a:p>
            <a:r>
              <a:rPr lang="en-GB" sz="2400" dirty="0">
                <a:solidFill>
                  <a:srgbClr val="242753"/>
                </a:solidFill>
                <a:latin typeface="HK Grotesk" pitchFamily="2" charset="77"/>
              </a:rPr>
              <a:t>We’ve put together a series of shapes to re-create in </a:t>
            </a:r>
            <a:r>
              <a:rPr lang="en-GB" sz="2400" dirty="0" err="1">
                <a:solidFill>
                  <a:srgbClr val="242753"/>
                </a:solidFill>
                <a:latin typeface="HK Grotesk" pitchFamily="2" charset="77"/>
              </a:rPr>
              <a:t>Tinkercad</a:t>
            </a:r>
            <a:r>
              <a:rPr lang="en-GB" sz="2400" dirty="0">
                <a:solidFill>
                  <a:srgbClr val="242753"/>
                </a:solidFill>
                <a:latin typeface="HK Grotesk" pitchFamily="2" charset="77"/>
              </a:rPr>
              <a:t>:</a:t>
            </a:r>
          </a:p>
          <a:p>
            <a:endParaRPr lang="en-GB" sz="2400" dirty="0">
              <a:solidFill>
                <a:srgbClr val="242753"/>
              </a:solidFill>
              <a:latin typeface="HK Grotesk" pitchFamily="2" charset="77"/>
            </a:endParaRPr>
          </a:p>
          <a:p>
            <a:r>
              <a:rPr lang="en-GB" sz="2400" dirty="0">
                <a:solidFill>
                  <a:srgbClr val="242753"/>
                </a:solidFill>
                <a:latin typeface="HK Grotesk" pitchFamily="2" charset="77"/>
              </a:rPr>
              <a:t>See our </a:t>
            </a:r>
            <a:r>
              <a:rPr lang="en-GB" sz="2400" dirty="0">
                <a:solidFill>
                  <a:srgbClr val="242753"/>
                </a:solidFill>
                <a:latin typeface="HK Grotesk" pitchFamily="2" charset="77"/>
                <a:hlinkClick r:id="rId2"/>
              </a:rPr>
              <a:t>3D Shapes Challenge</a:t>
            </a:r>
            <a:r>
              <a:rPr lang="en-GB" sz="2400" dirty="0">
                <a:solidFill>
                  <a:srgbClr val="242753"/>
                </a:solidFill>
                <a:latin typeface="HK Grotesk" pitchFamily="2" charset="77"/>
              </a:rPr>
              <a:t> webpage for more details.</a:t>
            </a:r>
          </a:p>
          <a:p>
            <a:pPr marL="342900" indent="-342900">
              <a:buFont typeface="Arial" panose="020B0604020202020204" pitchFamily="34" charset="0"/>
              <a:buChar char="•"/>
            </a:pPr>
            <a:endParaRPr lang="en-GB" sz="2400" dirty="0">
              <a:latin typeface="HK Grotesk" panose="00000500000000000000" pitchFamily="50" charset="0"/>
            </a:endParaRPr>
          </a:p>
        </p:txBody>
      </p:sp>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3"/>
          <a:srcRect/>
          <a:stretch/>
        </p:blipFill>
        <p:spPr>
          <a:xfrm>
            <a:off x="0" y="4953000"/>
            <a:ext cx="12192000" cy="1905000"/>
          </a:xfrm>
          <a:prstGeom prst="rect">
            <a:avLst/>
          </a:prstGeom>
        </p:spPr>
      </p:pic>
      <p:sp>
        <p:nvSpPr>
          <p:cNvPr id="7" name="TextBox 6">
            <a:extLst>
              <a:ext uri="{FF2B5EF4-FFF2-40B4-BE49-F238E27FC236}">
                <a16:creationId xmlns:a16="http://schemas.microsoft.com/office/drawing/2014/main" id="{03636137-93D1-4EF9-92E5-1B30F1AE293D}"/>
              </a:ext>
            </a:extLst>
          </p:cNvPr>
          <p:cNvSpPr txBox="1"/>
          <p:nvPr/>
        </p:nvSpPr>
        <p:spPr>
          <a:xfrm>
            <a:off x="545431" y="165647"/>
            <a:ext cx="11101138" cy="707886"/>
          </a:xfrm>
          <a:prstGeom prst="rect">
            <a:avLst/>
          </a:prstGeom>
          <a:solidFill>
            <a:srgbClr val="BB964D">
              <a:alpha val="75000"/>
            </a:srgbClr>
          </a:solidFill>
        </p:spPr>
        <p:txBody>
          <a:bodyPr wrap="square" rtlCol="0">
            <a:spAutoFit/>
          </a:bodyPr>
          <a:lstStyle/>
          <a:p>
            <a:r>
              <a:rPr lang="en-GB" sz="4000" b="1" dirty="0">
                <a:latin typeface="HK Grotesk"/>
              </a:rPr>
              <a:t>BRONZE Challenge:</a:t>
            </a:r>
          </a:p>
        </p:txBody>
      </p:sp>
    </p:spTree>
    <p:extLst>
      <p:ext uri="{BB962C8B-B14F-4D97-AF65-F5344CB8AC3E}">
        <p14:creationId xmlns:p14="http://schemas.microsoft.com/office/powerpoint/2010/main" val="2118796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08026D4-B3C5-4955-9FCB-98CA714301E6}"/>
              </a:ext>
            </a:extLst>
          </p:cNvPr>
          <p:cNvSpPr txBox="1"/>
          <p:nvPr/>
        </p:nvSpPr>
        <p:spPr>
          <a:xfrm>
            <a:off x="545431" y="140368"/>
            <a:ext cx="11101138" cy="5016758"/>
          </a:xfrm>
          <a:prstGeom prst="rect">
            <a:avLst/>
          </a:prstGeom>
          <a:noFill/>
        </p:spPr>
        <p:txBody>
          <a:bodyPr wrap="square" rtlCol="0">
            <a:spAutoFit/>
          </a:bodyPr>
          <a:lstStyle/>
          <a:p>
            <a:endParaRPr lang="en-GB" sz="4000" b="1" dirty="0">
              <a:latin typeface="HK Grotesk" panose="00000500000000000000" pitchFamily="50" charset="0"/>
            </a:endParaRPr>
          </a:p>
          <a:p>
            <a:endParaRPr lang="en-GB" sz="4000" b="1" dirty="0">
              <a:latin typeface="HK Grotesk" panose="00000500000000000000" pitchFamily="50" charset="0"/>
            </a:endParaRPr>
          </a:p>
          <a:p>
            <a:r>
              <a:rPr lang="en-GB" sz="2400" b="1" dirty="0">
                <a:solidFill>
                  <a:srgbClr val="242753"/>
                </a:solidFill>
                <a:latin typeface="HK Grotesk" pitchFamily="2" charset="77"/>
              </a:rPr>
              <a:t>In the electronic components list of shapes, select the Arduino Uno.</a:t>
            </a:r>
          </a:p>
          <a:p>
            <a:endParaRPr lang="en-GB" sz="2400" b="1" dirty="0">
              <a:solidFill>
                <a:srgbClr val="242753"/>
              </a:solidFill>
              <a:latin typeface="HK Grotesk" pitchFamily="2" charset="77"/>
            </a:endParaRPr>
          </a:p>
          <a:p>
            <a:r>
              <a:rPr lang="en-GB" sz="2400" b="1" dirty="0">
                <a:solidFill>
                  <a:srgbClr val="242753"/>
                </a:solidFill>
                <a:latin typeface="HK Grotesk" pitchFamily="2" charset="77"/>
              </a:rPr>
              <a:t>1. Design a case for the Arduino to fit into that will allow access to the pins, as well as the power and download cable sockets.</a:t>
            </a:r>
          </a:p>
          <a:p>
            <a:endParaRPr lang="en-GB" sz="2400" b="1" dirty="0">
              <a:solidFill>
                <a:srgbClr val="242753"/>
              </a:solidFill>
              <a:latin typeface="HK Grotesk" pitchFamily="2" charset="77"/>
            </a:endParaRPr>
          </a:p>
          <a:p>
            <a:r>
              <a:rPr lang="en-GB" sz="2400" b="1" dirty="0">
                <a:solidFill>
                  <a:srgbClr val="242753"/>
                </a:solidFill>
                <a:latin typeface="HK Grotesk" pitchFamily="2" charset="77"/>
              </a:rPr>
              <a:t>2. We now need to think about how this case would be made. This means separating it into 2 pieces that can be screwed together around an Arduino. Remember to include the screw holes for this and for mounting.</a:t>
            </a:r>
          </a:p>
          <a:p>
            <a:endParaRPr lang="en-GB" sz="2400" b="1" dirty="0">
              <a:solidFill>
                <a:srgbClr val="242753"/>
              </a:solidFill>
              <a:latin typeface="HK Grotesk" pitchFamily="2" charset="77"/>
            </a:endParaRPr>
          </a:p>
          <a:p>
            <a:endParaRPr lang="en-GB" sz="2400" dirty="0">
              <a:latin typeface="HK Grotesk" panose="00000500000000000000" pitchFamily="50" charset="0"/>
            </a:endParaRPr>
          </a:p>
        </p:txBody>
      </p:sp>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2"/>
          <a:srcRect/>
          <a:stretch/>
        </p:blipFill>
        <p:spPr>
          <a:xfrm>
            <a:off x="0" y="4953000"/>
            <a:ext cx="12192000" cy="1905000"/>
          </a:xfrm>
          <a:prstGeom prst="rect">
            <a:avLst/>
          </a:prstGeom>
        </p:spPr>
      </p:pic>
      <p:sp>
        <p:nvSpPr>
          <p:cNvPr id="7" name="TextBox 6">
            <a:extLst>
              <a:ext uri="{FF2B5EF4-FFF2-40B4-BE49-F238E27FC236}">
                <a16:creationId xmlns:a16="http://schemas.microsoft.com/office/drawing/2014/main" id="{03636137-93D1-4EF9-92E5-1B30F1AE293D}"/>
              </a:ext>
            </a:extLst>
          </p:cNvPr>
          <p:cNvSpPr txBox="1"/>
          <p:nvPr/>
        </p:nvSpPr>
        <p:spPr>
          <a:xfrm>
            <a:off x="545431" y="165647"/>
            <a:ext cx="11101138" cy="707886"/>
          </a:xfrm>
          <a:prstGeom prst="rect">
            <a:avLst/>
          </a:prstGeom>
          <a:solidFill>
            <a:schemeClr val="bg1">
              <a:lumMod val="75000"/>
              <a:alpha val="75000"/>
            </a:schemeClr>
          </a:solidFill>
        </p:spPr>
        <p:txBody>
          <a:bodyPr wrap="square" rtlCol="0">
            <a:spAutoFit/>
          </a:bodyPr>
          <a:lstStyle/>
          <a:p>
            <a:r>
              <a:rPr lang="en-GB" sz="4000" b="1" dirty="0">
                <a:latin typeface="HK Grotesk"/>
              </a:rPr>
              <a:t>SILVER Challenge:</a:t>
            </a:r>
          </a:p>
        </p:txBody>
      </p:sp>
    </p:spTree>
    <p:extLst>
      <p:ext uri="{BB962C8B-B14F-4D97-AF65-F5344CB8AC3E}">
        <p14:creationId xmlns:p14="http://schemas.microsoft.com/office/powerpoint/2010/main" val="10873014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2"/>
          <a:srcRect/>
          <a:stretch/>
        </p:blipFill>
        <p:spPr>
          <a:xfrm>
            <a:off x="0" y="4953000"/>
            <a:ext cx="12192000" cy="1905000"/>
          </a:xfrm>
          <a:prstGeom prst="rect">
            <a:avLst/>
          </a:prstGeom>
        </p:spPr>
      </p:pic>
      <p:sp>
        <p:nvSpPr>
          <p:cNvPr id="7" name="TextBox 6">
            <a:extLst>
              <a:ext uri="{FF2B5EF4-FFF2-40B4-BE49-F238E27FC236}">
                <a16:creationId xmlns:a16="http://schemas.microsoft.com/office/drawing/2014/main" id="{03636137-93D1-4EF9-92E5-1B30F1AE293D}"/>
              </a:ext>
            </a:extLst>
          </p:cNvPr>
          <p:cNvSpPr txBox="1"/>
          <p:nvPr/>
        </p:nvSpPr>
        <p:spPr>
          <a:xfrm>
            <a:off x="545431" y="165647"/>
            <a:ext cx="11101138" cy="707886"/>
          </a:xfrm>
          <a:prstGeom prst="rect">
            <a:avLst/>
          </a:prstGeom>
          <a:solidFill>
            <a:srgbClr val="FFD040"/>
          </a:solidFill>
        </p:spPr>
        <p:txBody>
          <a:bodyPr wrap="square" rtlCol="0">
            <a:spAutoFit/>
          </a:bodyPr>
          <a:lstStyle/>
          <a:p>
            <a:r>
              <a:rPr lang="en-GB" sz="4000" b="1" dirty="0">
                <a:latin typeface="HK Grotesk"/>
              </a:rPr>
              <a:t>GOLD Challenge:</a:t>
            </a:r>
          </a:p>
        </p:txBody>
      </p:sp>
      <p:sp>
        <p:nvSpPr>
          <p:cNvPr id="4" name="TextBox 3">
            <a:extLst>
              <a:ext uri="{FF2B5EF4-FFF2-40B4-BE49-F238E27FC236}">
                <a16:creationId xmlns:a16="http://schemas.microsoft.com/office/drawing/2014/main" id="{CA10F2F3-471E-4C2F-A2A0-F56A8E6DB892}"/>
              </a:ext>
            </a:extLst>
          </p:cNvPr>
          <p:cNvSpPr txBox="1"/>
          <p:nvPr/>
        </p:nvSpPr>
        <p:spPr>
          <a:xfrm>
            <a:off x="545431" y="1020027"/>
            <a:ext cx="6683505" cy="5693866"/>
          </a:xfrm>
          <a:prstGeom prst="rect">
            <a:avLst/>
          </a:prstGeom>
          <a:noFill/>
        </p:spPr>
        <p:txBody>
          <a:bodyPr wrap="square" rtlCol="0">
            <a:spAutoFit/>
          </a:bodyPr>
          <a:lstStyle/>
          <a:p>
            <a:r>
              <a:rPr lang="en-GB" sz="3200" b="1" dirty="0">
                <a:latin typeface="HK Grotesk" panose="00000500000000000000" pitchFamily="50" charset="0"/>
              </a:rPr>
              <a:t>Using the components shown, create a mount for an ultra-sound sensor on a servo. You will need to match up screw holes and make sure the design doesn’t overlap with any of the component parts. Remember to leave space for wiring.</a:t>
            </a:r>
          </a:p>
          <a:p>
            <a:endParaRPr lang="en-GB" sz="1800" dirty="0">
              <a:latin typeface="HK Grotesk" panose="00000500000000000000" pitchFamily="50" charset="0"/>
            </a:endParaRPr>
          </a:p>
          <a:p>
            <a:endParaRPr lang="en-GB" sz="1800" dirty="0">
              <a:latin typeface="HK Grotesk" panose="00000500000000000000" pitchFamily="50" charset="0"/>
            </a:endParaRPr>
          </a:p>
          <a:p>
            <a:endParaRPr lang="en-GB" sz="1800" dirty="0">
              <a:latin typeface="HK Grotesk" panose="00000500000000000000" pitchFamily="50" charset="0"/>
            </a:endParaRPr>
          </a:p>
          <a:p>
            <a:endParaRPr lang="en-GB" sz="1800" dirty="0">
              <a:latin typeface="HK Grotesk" panose="00000500000000000000" pitchFamily="50" charset="0"/>
            </a:endParaRPr>
          </a:p>
          <a:p>
            <a:endParaRPr lang="en-GB" sz="1800" dirty="0">
              <a:latin typeface="HK Grotesk" panose="00000500000000000000" pitchFamily="50" charset="0"/>
            </a:endParaRPr>
          </a:p>
          <a:p>
            <a:endParaRPr lang="en-GB" dirty="0"/>
          </a:p>
        </p:txBody>
      </p:sp>
      <p:pic>
        <p:nvPicPr>
          <p:cNvPr id="5" name="Picture 4">
            <a:extLst>
              <a:ext uri="{FF2B5EF4-FFF2-40B4-BE49-F238E27FC236}">
                <a16:creationId xmlns:a16="http://schemas.microsoft.com/office/drawing/2014/main" id="{FAE2D190-1A75-D9BE-EE6E-7E67ABAF92A4}"/>
              </a:ext>
            </a:extLst>
          </p:cNvPr>
          <p:cNvPicPr>
            <a:picLocks noChangeAspect="1"/>
          </p:cNvPicPr>
          <p:nvPr/>
        </p:nvPicPr>
        <p:blipFill>
          <a:blip r:embed="rId3"/>
          <a:stretch>
            <a:fillRect/>
          </a:stretch>
        </p:blipFill>
        <p:spPr>
          <a:xfrm>
            <a:off x="7228936" y="1441635"/>
            <a:ext cx="4391638" cy="3029373"/>
          </a:xfrm>
          <a:prstGeom prst="rect">
            <a:avLst/>
          </a:prstGeom>
        </p:spPr>
      </p:pic>
    </p:spTree>
    <p:extLst>
      <p:ext uri="{BB962C8B-B14F-4D97-AF65-F5344CB8AC3E}">
        <p14:creationId xmlns:p14="http://schemas.microsoft.com/office/powerpoint/2010/main" val="3457605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08026D4-B3C5-4955-9FCB-98CA714301E6}"/>
              </a:ext>
            </a:extLst>
          </p:cNvPr>
          <p:cNvSpPr txBox="1"/>
          <p:nvPr/>
        </p:nvSpPr>
        <p:spPr>
          <a:xfrm>
            <a:off x="545431" y="168332"/>
            <a:ext cx="11101138" cy="4031873"/>
          </a:xfrm>
          <a:prstGeom prst="rect">
            <a:avLst/>
          </a:prstGeom>
          <a:noFill/>
        </p:spPr>
        <p:txBody>
          <a:bodyPr wrap="square" rtlCol="0">
            <a:spAutoFit/>
          </a:bodyPr>
          <a:lstStyle/>
          <a:p>
            <a:endParaRPr lang="en-GB" sz="4000" b="1" dirty="0">
              <a:latin typeface="HK Grotesk" panose="00000500000000000000" pitchFamily="50" charset="0"/>
            </a:endParaRPr>
          </a:p>
          <a:p>
            <a:endParaRPr lang="en-GB" sz="2400" dirty="0">
              <a:latin typeface="HK Grotesk" panose="00000500000000000000" pitchFamily="50" charset="0"/>
            </a:endParaRPr>
          </a:p>
          <a:p>
            <a:r>
              <a:rPr lang="en-GB" sz="2400" dirty="0">
                <a:latin typeface="HK Grotesk" panose="00000500000000000000" pitchFamily="50" charset="0"/>
              </a:rPr>
              <a:t>For returning members: Think about your designs from last year and how they were built around the components</a:t>
            </a:r>
            <a:r>
              <a:rPr lang="en-GB" sz="2400">
                <a:latin typeface="HK Grotesk" panose="00000500000000000000" pitchFamily="50" charset="0"/>
              </a:rPr>
              <a:t>. </a:t>
            </a:r>
          </a:p>
          <a:p>
            <a:endParaRPr lang="en-GB" sz="2400" dirty="0">
              <a:latin typeface="HK Grotesk" panose="00000500000000000000" pitchFamily="50" charset="0"/>
            </a:endParaRPr>
          </a:p>
          <a:p>
            <a:r>
              <a:rPr lang="en-GB" sz="2400" dirty="0">
                <a:latin typeface="HK Grotesk" panose="00000500000000000000" pitchFamily="50" charset="0"/>
              </a:rPr>
              <a:t>Over the next couple of weeks we’ll be developing printer friendly designs of robots. This will involve designing panels and casings for the necessary components which are 3D printer friendly and fit the necessary components.</a:t>
            </a:r>
          </a:p>
          <a:p>
            <a:endParaRPr lang="en-GB" sz="2400" dirty="0">
              <a:latin typeface="HK Grotesk" panose="00000500000000000000" pitchFamily="50" charset="0"/>
            </a:endParaRPr>
          </a:p>
          <a:p>
            <a:endParaRPr lang="en-GB" sz="2400" dirty="0">
              <a:latin typeface="HK Grotesk" panose="00000500000000000000" pitchFamily="50" charset="0"/>
            </a:endParaRPr>
          </a:p>
        </p:txBody>
      </p:sp>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2"/>
          <a:srcRect/>
          <a:stretch/>
        </p:blipFill>
        <p:spPr>
          <a:xfrm>
            <a:off x="0" y="4953000"/>
            <a:ext cx="12192000" cy="1905000"/>
          </a:xfrm>
          <a:prstGeom prst="rect">
            <a:avLst/>
          </a:prstGeom>
        </p:spPr>
      </p:pic>
      <p:sp>
        <p:nvSpPr>
          <p:cNvPr id="7" name="TextBox 6">
            <a:extLst>
              <a:ext uri="{FF2B5EF4-FFF2-40B4-BE49-F238E27FC236}">
                <a16:creationId xmlns:a16="http://schemas.microsoft.com/office/drawing/2014/main" id="{03636137-93D1-4EF9-92E5-1B30F1AE293D}"/>
              </a:ext>
            </a:extLst>
          </p:cNvPr>
          <p:cNvSpPr txBox="1"/>
          <p:nvPr/>
        </p:nvSpPr>
        <p:spPr>
          <a:xfrm>
            <a:off x="545431" y="165647"/>
            <a:ext cx="11101138" cy="707886"/>
          </a:xfrm>
          <a:prstGeom prst="rect">
            <a:avLst/>
          </a:prstGeom>
          <a:solidFill>
            <a:srgbClr val="232753"/>
          </a:solidFill>
        </p:spPr>
        <p:txBody>
          <a:bodyPr wrap="square" rtlCol="0">
            <a:spAutoFit/>
          </a:bodyPr>
          <a:lstStyle/>
          <a:p>
            <a:r>
              <a:rPr lang="en-GB" sz="4000" b="1" dirty="0">
                <a:solidFill>
                  <a:schemeClr val="bg1"/>
                </a:solidFill>
                <a:latin typeface="HK Grotesk"/>
              </a:rPr>
              <a:t>What next?</a:t>
            </a:r>
          </a:p>
        </p:txBody>
      </p:sp>
    </p:spTree>
    <p:extLst>
      <p:ext uri="{BB962C8B-B14F-4D97-AF65-F5344CB8AC3E}">
        <p14:creationId xmlns:p14="http://schemas.microsoft.com/office/powerpoint/2010/main" val="32437539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TotalTime>
  <Words>225</Words>
  <Application>Microsoft Office PowerPoint</Application>
  <PresentationFormat>Widescreen</PresentationFormat>
  <Paragraphs>27</Paragraphs>
  <Slides>5</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vt:i4>
      </vt:variant>
    </vt:vector>
  </HeadingPairs>
  <TitlesOfParts>
    <vt:vector size="11" baseType="lpstr">
      <vt:lpstr>Arial</vt:lpstr>
      <vt:lpstr>Calibri</vt:lpstr>
      <vt:lpstr>Calibri Light</vt:lpstr>
      <vt:lpstr>HK Grotesk</vt:lpstr>
      <vt:lpstr>Office Theme</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Tally Roberts [nar25] (Staff)</dc:creator>
  <cp:lastModifiedBy>Tomos Fearn [tof13] (Staff)</cp:lastModifiedBy>
  <cp:revision>2</cp:revision>
  <dcterms:created xsi:type="dcterms:W3CDTF">2022-02-23T17:22:00Z</dcterms:created>
  <dcterms:modified xsi:type="dcterms:W3CDTF">2024-02-21T12:54:09Z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2dfecbd-fc97-4e8a-a9cd-19ed496c406e_Enabled">
    <vt:lpwstr>true</vt:lpwstr>
  </property>
  <property fmtid="{D5CDD505-2E9C-101B-9397-08002B2CF9AE}" pid="3" name="MSIP_Label_f2dfecbd-fc97-4e8a-a9cd-19ed496c406e_SetDate">
    <vt:lpwstr>2022-02-23T17:22:00Z</vt:lpwstr>
  </property>
  <property fmtid="{D5CDD505-2E9C-101B-9397-08002B2CF9AE}" pid="4" name="MSIP_Label_f2dfecbd-fc97-4e8a-a9cd-19ed496c406e_Method">
    <vt:lpwstr>Standard</vt:lpwstr>
  </property>
  <property fmtid="{D5CDD505-2E9C-101B-9397-08002B2CF9AE}" pid="5" name="MSIP_Label_f2dfecbd-fc97-4e8a-a9cd-19ed496c406e_Name">
    <vt:lpwstr>defa4170-0d19-0005-0004-bc88714345d2</vt:lpwstr>
  </property>
  <property fmtid="{D5CDD505-2E9C-101B-9397-08002B2CF9AE}" pid="6" name="MSIP_Label_f2dfecbd-fc97-4e8a-a9cd-19ed496c406e_SiteId">
    <vt:lpwstr>d47b090e-3f5a-4ca0-84d0-9f89d269f175</vt:lpwstr>
  </property>
  <property fmtid="{D5CDD505-2E9C-101B-9397-08002B2CF9AE}" pid="7" name="MSIP_Label_f2dfecbd-fc97-4e8a-a9cd-19ed496c406e_ActionId">
    <vt:lpwstr>b0c0ed47-f74d-40a9-aefb-8592ed8fd4b5</vt:lpwstr>
  </property>
  <property fmtid="{D5CDD505-2E9C-101B-9397-08002B2CF9AE}" pid="8" name="MSIP_Label_f2dfecbd-fc97-4e8a-a9cd-19ed496c406e_ContentBits">
    <vt:lpwstr>0</vt:lpwstr>
  </property>
</Properties>
</file>