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0" r:id="rId2"/>
    <p:sldMasterId id="2147483648" r:id="rId3"/>
  </p:sldMasterIdLst>
  <p:sldIdLst>
    <p:sldId id="263" r:id="rId4"/>
    <p:sldId id="264" r:id="rId5"/>
    <p:sldId id="262" r:id="rId6"/>
    <p:sldId id="257" r:id="rId7"/>
    <p:sldId id="258" r:id="rId8"/>
    <p:sldId id="259" r:id="rId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BD1D5-1632-8845-81A0-1A4CDFC5EB79}" v="1" dt="2022-05-19T11:45:19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Shaw [phs] (Staff)" userId="dafa3f6a-a603-4426-a657-2b6554a4c94c" providerId="ADAL" clId="{71FBD1D5-1632-8845-81A0-1A4CDFC5EB79}"/>
    <pc:docChg chg="undo custSel addSld modSld">
      <pc:chgData name="Patricia Shaw [phs] (Staff)" userId="dafa3f6a-a603-4426-a657-2b6554a4c94c" providerId="ADAL" clId="{71FBD1D5-1632-8845-81A0-1A4CDFC5EB79}" dt="2022-05-19T11:45:19.610" v="893"/>
      <pc:docMkLst>
        <pc:docMk/>
      </pc:docMkLst>
      <pc:sldChg chg="modSp mod">
        <pc:chgData name="Patricia Shaw [phs] (Staff)" userId="dafa3f6a-a603-4426-a657-2b6554a4c94c" providerId="ADAL" clId="{71FBD1D5-1632-8845-81A0-1A4CDFC5EB79}" dt="2022-05-19T11:44:52.686" v="892" actId="20577"/>
        <pc:sldMkLst>
          <pc:docMk/>
          <pc:sldMk cId="2118796725" sldId="257"/>
        </pc:sldMkLst>
        <pc:spChg chg="mod">
          <ac:chgData name="Patricia Shaw [phs] (Staff)" userId="dafa3f6a-a603-4426-a657-2b6554a4c94c" providerId="ADAL" clId="{71FBD1D5-1632-8845-81A0-1A4CDFC5EB79}" dt="2022-05-19T11:44:52.686" v="892" actId="20577"/>
          <ac:spMkLst>
            <pc:docMk/>
            <pc:sldMk cId="2118796725" sldId="257"/>
            <ac:spMk id="8" creationId="{708026D4-B3C5-4955-9FCB-98CA714301E6}"/>
          </ac:spMkLst>
        </pc:spChg>
      </pc:sldChg>
      <pc:sldChg chg="delSp modSp mod">
        <pc:chgData name="Patricia Shaw [phs] (Staff)" userId="dafa3f6a-a603-4426-a657-2b6554a4c94c" providerId="ADAL" clId="{71FBD1D5-1632-8845-81A0-1A4CDFC5EB79}" dt="2022-05-19T09:30:17.090" v="677" actId="20577"/>
        <pc:sldMkLst>
          <pc:docMk/>
          <pc:sldMk cId="1087301478" sldId="258"/>
        </pc:sldMkLst>
        <pc:spChg chg="del">
          <ac:chgData name="Patricia Shaw [phs] (Staff)" userId="dafa3f6a-a603-4426-a657-2b6554a4c94c" providerId="ADAL" clId="{71FBD1D5-1632-8845-81A0-1A4CDFC5EB79}" dt="2022-05-19T09:26:15.854" v="372" actId="478"/>
          <ac:spMkLst>
            <pc:docMk/>
            <pc:sldMk cId="1087301478" sldId="258"/>
            <ac:spMk id="2" creationId="{1B50582B-E708-FF4A-A694-3685333C0AD5}"/>
          </ac:spMkLst>
        </pc:spChg>
        <pc:spChg chg="del">
          <ac:chgData name="Patricia Shaw [phs] (Staff)" userId="dafa3f6a-a603-4426-a657-2b6554a4c94c" providerId="ADAL" clId="{71FBD1D5-1632-8845-81A0-1A4CDFC5EB79}" dt="2022-05-19T09:26:18.258" v="374" actId="478"/>
          <ac:spMkLst>
            <pc:docMk/>
            <pc:sldMk cId="1087301478" sldId="258"/>
            <ac:spMk id="3" creationId="{CE21D1F6-A6E5-864A-8E5C-1E6E3546360A}"/>
          </ac:spMkLst>
        </pc:spChg>
        <pc:spChg chg="del">
          <ac:chgData name="Patricia Shaw [phs] (Staff)" userId="dafa3f6a-a603-4426-a657-2b6554a4c94c" providerId="ADAL" clId="{71FBD1D5-1632-8845-81A0-1A4CDFC5EB79}" dt="2022-05-19T09:26:16.649" v="373" actId="478"/>
          <ac:spMkLst>
            <pc:docMk/>
            <pc:sldMk cId="1087301478" sldId="258"/>
            <ac:spMk id="4" creationId="{1C21A26D-6060-794F-BD99-36FFB23D9190}"/>
          </ac:spMkLst>
        </pc:spChg>
        <pc:spChg chg="mod">
          <ac:chgData name="Patricia Shaw [phs] (Staff)" userId="dafa3f6a-a603-4426-a657-2b6554a4c94c" providerId="ADAL" clId="{71FBD1D5-1632-8845-81A0-1A4CDFC5EB79}" dt="2022-05-19T09:30:17.090" v="677" actId="20577"/>
          <ac:spMkLst>
            <pc:docMk/>
            <pc:sldMk cId="1087301478" sldId="258"/>
            <ac:spMk id="8" creationId="{708026D4-B3C5-4955-9FCB-98CA714301E6}"/>
          </ac:spMkLst>
        </pc:spChg>
      </pc:sldChg>
      <pc:sldChg chg="modSp mod">
        <pc:chgData name="Patricia Shaw [phs] (Staff)" userId="dafa3f6a-a603-4426-a657-2b6554a4c94c" providerId="ADAL" clId="{71FBD1D5-1632-8845-81A0-1A4CDFC5EB79}" dt="2022-05-19T09:47:02.189" v="889" actId="20577"/>
        <pc:sldMkLst>
          <pc:docMk/>
          <pc:sldMk cId="3457605254" sldId="259"/>
        </pc:sldMkLst>
        <pc:spChg chg="mod">
          <ac:chgData name="Patricia Shaw [phs] (Staff)" userId="dafa3f6a-a603-4426-a657-2b6554a4c94c" providerId="ADAL" clId="{71FBD1D5-1632-8845-81A0-1A4CDFC5EB79}" dt="2022-05-19T09:47:02.189" v="889" actId="20577"/>
          <ac:spMkLst>
            <pc:docMk/>
            <pc:sldMk cId="3457605254" sldId="259"/>
            <ac:spMk id="8" creationId="{708026D4-B3C5-4955-9FCB-98CA714301E6}"/>
          </ac:spMkLst>
        </pc:spChg>
      </pc:sldChg>
      <pc:sldChg chg="modSp mod">
        <pc:chgData name="Patricia Shaw [phs] (Staff)" userId="dafa3f6a-a603-4426-a657-2b6554a4c94c" providerId="ADAL" clId="{71FBD1D5-1632-8845-81A0-1A4CDFC5EB79}" dt="2022-05-19T09:20:15.786" v="36" actId="20577"/>
        <pc:sldMkLst>
          <pc:docMk/>
          <pc:sldMk cId="796784741" sldId="263"/>
        </pc:sldMkLst>
        <pc:spChg chg="mod">
          <ac:chgData name="Patricia Shaw [phs] (Staff)" userId="dafa3f6a-a603-4426-a657-2b6554a4c94c" providerId="ADAL" clId="{71FBD1D5-1632-8845-81A0-1A4CDFC5EB79}" dt="2022-05-19T09:20:15.786" v="36" actId="20577"/>
          <ac:spMkLst>
            <pc:docMk/>
            <pc:sldMk cId="796784741" sldId="263"/>
            <ac:spMk id="4" creationId="{007A1F94-8180-48BA-ADCD-57AB1C7E5546}"/>
          </ac:spMkLst>
        </pc:spChg>
      </pc:sldChg>
      <pc:sldChg chg="add">
        <pc:chgData name="Patricia Shaw [phs] (Staff)" userId="dafa3f6a-a603-4426-a657-2b6554a4c94c" providerId="ADAL" clId="{71FBD1D5-1632-8845-81A0-1A4CDFC5EB79}" dt="2022-05-19T11:45:19.610" v="893"/>
        <pc:sldMkLst>
          <pc:docMk/>
          <pc:sldMk cId="359807656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9AD2-1323-409A-9B53-6EE59CC51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6BC91-7E55-4F32-8822-5A62C397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569C-AB8C-4F3A-B768-6D8D1393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09C7-15A8-47E6-B90E-ADED4963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4B1ED-34C8-4977-BEFE-660B508D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7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1631-141C-403B-A2AC-C2C5A9A6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A87E8-FE9E-4A8B-8F03-44E493C5B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6C19-B3B6-4F1D-B317-E75CABA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9DF6B-4BA8-4F57-AACD-7AEC685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06C2C-417A-4051-8868-2DFA40CC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14207-1573-46BC-9C57-F68439636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25476-CA11-4088-85B8-4369D41F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39B2-4EFC-410A-B5B6-D8E2C353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E643-3749-44A0-AA90-0580F0E4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032AF-B5C4-4C71-B3FA-236D695D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5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8BBB-B085-BE40-88DD-38D0E718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19A3-CA4B-5947-8E6D-A8B2667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8EFE-ED92-2B4E-B8A1-D991CDD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540CA-5858-4B6D-80A4-D0F3B85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5FFC-0D0D-402E-BB27-D1F0AE490D07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89D5A-467D-4FA2-8EE1-467E41A0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441B-AAA4-4EC9-A9EC-8DB2336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540CA-5858-4B6D-80A4-D0F3B85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5FFC-0D0D-402E-BB27-D1F0AE490D07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89D5A-467D-4FA2-8EE1-467E41A0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441B-AAA4-4EC9-A9EC-8DB2336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150F-AD3D-4444-B6DA-A2CB609D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06A2-74D6-4E12-BEE3-ED822D43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3480-3C6D-433E-ADA8-DD407FD8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8DDB1-F853-43BC-BEB7-43392965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1AFBA-5476-4766-9403-2951A51E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8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D05B-1E3F-4636-96C6-D50A2358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3C01-1EAE-4235-B499-E633456BD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5AE07-E7E9-4A8D-93C6-24FFB265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4BA8-C663-42F8-96C8-0BFBBCE1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2D4F-07E3-43A5-9A91-187F1F51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6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B4D1-63D3-4FB3-83D1-03C19C9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E4C0F-6063-48E1-B83E-9FE94D375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D3B9F-FF83-4C9F-BC9B-99DB41EE1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A4B49-A534-4961-B5E4-D3E014FD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180E7-DBD3-45A2-8621-0E2AD298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68793-CA9A-4C1D-92DE-8AC756A0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543B-E3B0-4739-826B-2224AA75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5D024-1DB7-481F-96E7-F9F2834A0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E5F47-CEDF-4419-A280-B534255AE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26DAE-E8D0-42FD-B9B8-F41560067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81B51-C43B-46D6-889C-3ECDC6556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E739B-F17A-4013-B633-5975A533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256D0-F213-4115-8017-0EA9D160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4F2FC-74D2-41F2-AE84-51DCB220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31A7-2ADC-47D8-AE0B-4E672CC4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BA286-3D8A-41E7-861B-1C73C56B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BCB96-8971-4EFF-BE52-E66CA903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F5639-12FF-447D-A4D4-7D0B53EC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F1B0E-6093-496A-8862-9C7F1522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4325C-0B4C-401E-AFDD-8F74103B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2657-1C98-452E-8C7A-8139BDB6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6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2CCE-6698-4CCB-B899-3AE1C0D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BF76-A853-4E02-97FE-4674D2D4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CBB17-C5C1-4104-8BD5-C45A6129F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E9569-3B2E-4546-8B11-E1154CAB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DA61B-028D-4413-8413-49CDD8E9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F4C4E-9AC4-45E2-96ED-A676461C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7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3CF-0309-4241-A40A-9F15FE40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D0661-C8C4-415F-88B1-0E34A1DDD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47539-B11E-4D67-9D4D-72188E4EA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2484-573D-48C3-83BF-D0ECA161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EA869-D644-43FD-8C80-E01EFD68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8D7D5-E995-4473-90F3-9C2F6666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2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A256A-DA87-41B8-BF17-C05A5E0F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DA789-3E49-454B-8A47-BF2F3A61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679E6-D530-467F-AB3B-00C9CE671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0651-5802-48B2-ADB1-FC64D91C6A72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37B5-5C59-4B4F-A576-295B2904D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134E-E1B9-4090-A61B-B1C7F2064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79F9-0F62-4769-8A5B-4E74EC9C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49071-C396-4474-B076-5CAF9752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CEB1-822D-4B5C-BD2C-2031F6B6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264C-E100-4FF5-AF36-C578E9E7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23DD-49AC-4C67-92B5-9E0CD0EA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AAE4-141E-4C19-B46A-77A40CCC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joinclas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F7D5D-5311-884A-8634-C4521079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A1F94-8180-48BA-ADCD-57AB1C7E5546}"/>
              </a:ext>
            </a:extLst>
          </p:cNvPr>
          <p:cNvSpPr txBox="1"/>
          <p:nvPr/>
        </p:nvSpPr>
        <p:spPr>
          <a:xfrm>
            <a:off x="574202" y="520386"/>
            <a:ext cx="110435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HK Grotesk" panose="00000500000000000000" pitchFamily="50" charset="0"/>
              </a:rPr>
              <a:t>Self Driving Robot</a:t>
            </a: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pPr algn="ctr"/>
            <a:r>
              <a:rPr lang="en-GB" sz="2400" b="1" dirty="0">
                <a:latin typeface="HK Grotesk" panose="00000500000000000000" pitchFamily="50" charset="0"/>
              </a:rPr>
              <a:t>Programming a robot car to drive autonomously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8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518965"/>
            <a:ext cx="5691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Joining the Classroom</a:t>
            </a: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Go to </a:t>
            </a:r>
            <a:r>
              <a:rPr lang="en-GB" sz="2400" b="1" dirty="0">
                <a:latin typeface="HK Grotesk" panose="00000500000000000000" pitchFamily="50" charset="0"/>
                <a:hlinkClick r:id="rId3"/>
              </a:rPr>
              <a:t>www.tinkercad.com/joinclass</a:t>
            </a:r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Enter class code: H5JTYVF9RZ9U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Enter your nickname as provided by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9E690-FB9B-4B11-9A88-448E5C7642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137" b="52088"/>
          <a:stretch/>
        </p:blipFill>
        <p:spPr>
          <a:xfrm>
            <a:off x="7371443" y="803326"/>
            <a:ext cx="3427735" cy="42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7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0" y="192395"/>
            <a:ext cx="110435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K Grotesk" panose="00000500000000000000" pitchFamily="50" charset="0"/>
              </a:rPr>
              <a:t>Connecting and Downloading to Arduino: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1: Copy and paste your text code into Arduino IDE.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2: Click on the tick in the top left to ‘compile’ code.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3: Plug your </a:t>
            </a:r>
            <a:r>
              <a:rPr lang="en-GB" sz="2400" b="1" dirty="0" err="1">
                <a:latin typeface="HK Grotesk" panose="00000500000000000000" pitchFamily="50" charset="0"/>
              </a:rPr>
              <a:t>Elegoo</a:t>
            </a:r>
            <a:r>
              <a:rPr lang="en-GB" sz="2400" b="1" dirty="0">
                <a:latin typeface="HK Grotesk" panose="00000500000000000000" pitchFamily="50" charset="0"/>
              </a:rPr>
              <a:t> into the computer.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Step 4: Click on the circle with a </a:t>
            </a:r>
            <a:r>
              <a:rPr lang="en-GB" sz="2400" b="1" dirty="0">
                <a:latin typeface="HK Grotesk" panose="00000500000000000000" pitchFamily="50" charset="0"/>
                <a:sym typeface="Wingdings" pitchFamily="2" charset="2"/>
              </a:rPr>
              <a:t></a:t>
            </a:r>
            <a:r>
              <a:rPr lang="en-GB" sz="2400" b="1" dirty="0">
                <a:latin typeface="HK Grotesk" panose="00000500000000000000" pitchFamily="50" charset="0"/>
              </a:rPr>
              <a:t> arrow to transfer.</a:t>
            </a:r>
          </a:p>
          <a:p>
            <a:pPr algn="ctr"/>
            <a:endParaRPr lang="en-GB" b="1" dirty="0">
              <a:latin typeface="HK Grotesk" panose="00000500000000000000" pitchFamily="50" charset="0"/>
            </a:endParaRPr>
          </a:p>
          <a:p>
            <a:r>
              <a:rPr lang="en-GB" sz="2400" b="1" i="1" dirty="0">
                <a:latin typeface="HK Grotesk" panose="00000500000000000000" pitchFamily="50" charset="0"/>
              </a:rPr>
              <a:t>Note: </a:t>
            </a:r>
            <a:r>
              <a:rPr lang="en-GB" sz="2400" i="1" dirty="0">
                <a:latin typeface="HK Grotesk" panose="00000500000000000000" pitchFamily="50" charset="0"/>
              </a:rPr>
              <a:t>You can also use the magnifying glass icon (top right)</a:t>
            </a:r>
          </a:p>
          <a:p>
            <a:r>
              <a:rPr lang="en-GB" sz="2400" i="1" dirty="0">
                <a:latin typeface="HK Grotesk" panose="00000500000000000000" pitchFamily="50" charset="0"/>
              </a:rPr>
              <a:t>to see the serial-monitor for your connected Arduino.</a:t>
            </a:r>
          </a:p>
          <a:p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689C69-DCD3-484B-B3BB-DD30E595C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t="11515" r="47415" b="28939"/>
          <a:stretch/>
        </p:blipFill>
        <p:spPr bwMode="auto">
          <a:xfrm>
            <a:off x="8728363" y="976745"/>
            <a:ext cx="3262747" cy="40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66DB5-4BF4-EC45-BD08-41616B94F23F}"/>
              </a:ext>
            </a:extLst>
          </p:cNvPr>
          <p:cNvSpPr txBox="1"/>
          <p:nvPr/>
        </p:nvSpPr>
        <p:spPr>
          <a:xfrm>
            <a:off x="5159474" y="5645253"/>
            <a:ext cx="642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IMPORTANT: Disconnect your robot and put it on the floor before turning it on</a:t>
            </a:r>
          </a:p>
        </p:txBody>
      </p:sp>
      <p:pic>
        <p:nvPicPr>
          <p:cNvPr id="9" name="Graphic 8" descr="Warning outline">
            <a:extLst>
              <a:ext uri="{FF2B5EF4-FFF2-40B4-BE49-F238E27FC236}">
                <a16:creationId xmlns:a16="http://schemas.microsoft.com/office/drawing/2014/main" id="{3889921D-2981-C445-9E88-EA75227D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4078" y="5542014"/>
            <a:ext cx="1149622" cy="11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92395"/>
            <a:ext cx="111011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Autonomous following a line: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Using the line following sensors get your robot to follow line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What adjustments might need to be made for lines 2 and 3?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What happens if you speed up the robot?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How far can you get along each of the lines?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BB964D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BRONZE Challenge:</a:t>
            </a:r>
          </a:p>
        </p:txBody>
      </p:sp>
    </p:spTree>
    <p:extLst>
      <p:ext uri="{BB962C8B-B14F-4D97-AF65-F5344CB8AC3E}">
        <p14:creationId xmlns:p14="http://schemas.microsoft.com/office/powerpoint/2010/main" val="211879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68332"/>
            <a:ext cx="1110113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Obstacle avoidance: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Using the ultrasonic sensor and servo have the robot driving around avoiding obstacles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Drive forward until an obstacle is detected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When an obstacle is detected the robot should stop, then decide which direction to 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Turn 90 degrees and continue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93821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SILVER Challenge:</a:t>
            </a:r>
          </a:p>
        </p:txBody>
      </p:sp>
    </p:spTree>
    <p:extLst>
      <p:ext uri="{BB962C8B-B14F-4D97-AF65-F5344CB8AC3E}">
        <p14:creationId xmlns:p14="http://schemas.microsoft.com/office/powerpoint/2010/main" val="108730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68332"/>
            <a:ext cx="111011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latin typeface="HK Grotesk" panose="00000500000000000000" pitchFamily="50" charset="0"/>
            </a:endParaRP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b="1" dirty="0">
                <a:latin typeface="HK Grotesk" panose="00000500000000000000" pitchFamily="50" charset="0"/>
              </a:rPr>
              <a:t>Maze Navigation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Using the ultrasonic sensor </a:t>
            </a:r>
            <a:r>
              <a:rPr lang="en-GB" sz="2400">
                <a:latin typeface="HK Grotesk" panose="00000500000000000000" pitchFamily="50" charset="0"/>
              </a:rPr>
              <a:t>and servo, can </a:t>
            </a:r>
            <a:r>
              <a:rPr lang="en-GB" sz="2400" dirty="0">
                <a:latin typeface="HK Grotesk" panose="00000500000000000000" pitchFamily="50" charset="0"/>
              </a:rPr>
              <a:t>you get your robot to Safely navigate around the maze without hitting any of the walls?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FFD040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GOLD Challenge:</a:t>
            </a:r>
          </a:p>
        </p:txBody>
      </p:sp>
    </p:spTree>
    <p:extLst>
      <p:ext uri="{BB962C8B-B14F-4D97-AF65-F5344CB8AC3E}">
        <p14:creationId xmlns:p14="http://schemas.microsoft.com/office/powerpoint/2010/main" val="345760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262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HK Grotesk</vt:lpstr>
      <vt:lpstr>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Tally Roberts [nar25] (Staff)</dc:creator>
  <cp:lastModifiedBy>Tomos Fearn [tof7]</cp:lastModifiedBy>
  <cp:revision>6</cp:revision>
  <cp:lastPrinted>2021-12-10T18:41:21Z</cp:lastPrinted>
  <dcterms:created xsi:type="dcterms:W3CDTF">2021-10-14T15:22:42Z</dcterms:created>
  <dcterms:modified xsi:type="dcterms:W3CDTF">2022-05-21T09:07:58Z</dcterms:modified>
</cp:coreProperties>
</file>