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10.png" ContentType="image/png"/>
  <Override PartName="/ppt/media/image6.png" ContentType="image/png"/>
  <Override PartName="/ppt/media/image7.png" ContentType="image/png"/>
  <Override PartName="/ppt/media/image8.png" ContentType="image/png"/>
  <Override PartName="/ppt/media/image9.png" ContentType="image/png"/>
  <Override PartName="/ppt/slides/slide1.xml" ContentType="application/vnd.openxmlformats-officedocument.presentationml.slide+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24" name="PlaceHolder 2"/>
          <p:cNvSpPr>
            <a:spLocks noGrp="1"/>
          </p:cNvSpPr>
          <p:nvPr>
            <p:ph type="body"/>
          </p:nvPr>
        </p:nvSpPr>
        <p:spPr>
          <a:xfrm>
            <a:off x="609480" y="1604520"/>
            <a:ext cx="2612160" cy="1896480"/>
          </a:xfrm>
          <a:prstGeom prst="rect">
            <a:avLst/>
          </a:prstGeom>
        </p:spPr>
        <p:txBody>
          <a:bodyPr lIns="0" rIns="0" tIns="0" bIns="0">
            <a:normAutofit/>
          </a:bodyPr>
          <a:p>
            <a:endParaRPr b="0" lang="en-GB" sz="3200" spc="-1" strike="noStrike">
              <a:latin typeface="Arial"/>
            </a:endParaRPr>
          </a:p>
        </p:txBody>
      </p:sp>
      <p:sp>
        <p:nvSpPr>
          <p:cNvPr id="25" name="PlaceHolder 3"/>
          <p:cNvSpPr>
            <a:spLocks noGrp="1"/>
          </p:cNvSpPr>
          <p:nvPr>
            <p:ph type="body"/>
          </p:nvPr>
        </p:nvSpPr>
        <p:spPr>
          <a:xfrm>
            <a:off x="609480" y="3681720"/>
            <a:ext cx="261216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27" name="PlaceHolder 2"/>
          <p:cNvSpPr>
            <a:spLocks noGrp="1"/>
          </p:cNvSpPr>
          <p:nvPr>
            <p:ph type="body"/>
          </p:nvPr>
        </p:nvSpPr>
        <p:spPr>
          <a:xfrm>
            <a:off x="609480" y="1604520"/>
            <a:ext cx="1274400" cy="1896480"/>
          </a:xfrm>
          <a:prstGeom prst="rect">
            <a:avLst/>
          </a:prstGeom>
        </p:spPr>
        <p:txBody>
          <a:bodyPr lIns="0" rIns="0" tIns="0" bIns="0">
            <a:normAutofit/>
          </a:bodyPr>
          <a:p>
            <a:endParaRPr b="0" lang="en-GB" sz="3200" spc="-1" strike="noStrike">
              <a:latin typeface="Arial"/>
            </a:endParaRPr>
          </a:p>
        </p:txBody>
      </p:sp>
      <p:sp>
        <p:nvSpPr>
          <p:cNvPr id="28" name="PlaceHolder 3"/>
          <p:cNvSpPr>
            <a:spLocks noGrp="1"/>
          </p:cNvSpPr>
          <p:nvPr>
            <p:ph type="body"/>
          </p:nvPr>
        </p:nvSpPr>
        <p:spPr>
          <a:xfrm>
            <a:off x="1947960" y="1604520"/>
            <a:ext cx="1274400" cy="1896480"/>
          </a:xfrm>
          <a:prstGeom prst="rect">
            <a:avLst/>
          </a:prstGeom>
        </p:spPr>
        <p:txBody>
          <a:bodyPr lIns="0" rIns="0" tIns="0" bIns="0">
            <a:normAutofit/>
          </a:bodyPr>
          <a:p>
            <a:endParaRPr b="0" lang="en-GB" sz="3200" spc="-1" strike="noStrike">
              <a:latin typeface="Arial"/>
            </a:endParaRPr>
          </a:p>
        </p:txBody>
      </p:sp>
      <p:sp>
        <p:nvSpPr>
          <p:cNvPr id="29" name="PlaceHolder 4"/>
          <p:cNvSpPr>
            <a:spLocks noGrp="1"/>
          </p:cNvSpPr>
          <p:nvPr>
            <p:ph type="body"/>
          </p:nvPr>
        </p:nvSpPr>
        <p:spPr>
          <a:xfrm>
            <a:off x="609480" y="3681720"/>
            <a:ext cx="1274400" cy="1896480"/>
          </a:xfrm>
          <a:prstGeom prst="rect">
            <a:avLst/>
          </a:prstGeom>
        </p:spPr>
        <p:txBody>
          <a:bodyPr lIns="0" rIns="0" tIns="0" bIns="0">
            <a:normAutofit/>
          </a:bodyPr>
          <a:p>
            <a:endParaRPr b="0" lang="en-GB" sz="3200" spc="-1" strike="noStrike">
              <a:latin typeface="Arial"/>
            </a:endParaRPr>
          </a:p>
        </p:txBody>
      </p:sp>
      <p:sp>
        <p:nvSpPr>
          <p:cNvPr id="30" name="PlaceHolder 5"/>
          <p:cNvSpPr>
            <a:spLocks noGrp="1"/>
          </p:cNvSpPr>
          <p:nvPr>
            <p:ph type="body"/>
          </p:nvPr>
        </p:nvSpPr>
        <p:spPr>
          <a:xfrm>
            <a:off x="1947960" y="3681720"/>
            <a:ext cx="127440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32" name="PlaceHolder 2"/>
          <p:cNvSpPr>
            <a:spLocks noGrp="1"/>
          </p:cNvSpPr>
          <p:nvPr>
            <p:ph type="body"/>
          </p:nvPr>
        </p:nvSpPr>
        <p:spPr>
          <a:xfrm>
            <a:off x="609480" y="1604520"/>
            <a:ext cx="840960" cy="1896480"/>
          </a:xfrm>
          <a:prstGeom prst="rect">
            <a:avLst/>
          </a:prstGeom>
        </p:spPr>
        <p:txBody>
          <a:bodyPr lIns="0" rIns="0" tIns="0" bIns="0">
            <a:normAutofit fontScale="26000"/>
          </a:bodyPr>
          <a:p>
            <a:endParaRPr b="0" lang="en-GB" sz="3200" spc="-1" strike="noStrike">
              <a:latin typeface="Arial"/>
            </a:endParaRPr>
          </a:p>
        </p:txBody>
      </p:sp>
      <p:sp>
        <p:nvSpPr>
          <p:cNvPr id="33" name="PlaceHolder 3"/>
          <p:cNvSpPr>
            <a:spLocks noGrp="1"/>
          </p:cNvSpPr>
          <p:nvPr>
            <p:ph type="body"/>
          </p:nvPr>
        </p:nvSpPr>
        <p:spPr>
          <a:xfrm>
            <a:off x="1492920" y="1604520"/>
            <a:ext cx="840960" cy="1896480"/>
          </a:xfrm>
          <a:prstGeom prst="rect">
            <a:avLst/>
          </a:prstGeom>
        </p:spPr>
        <p:txBody>
          <a:bodyPr lIns="0" rIns="0" tIns="0" bIns="0">
            <a:normAutofit fontScale="26000"/>
          </a:bodyPr>
          <a:p>
            <a:endParaRPr b="0" lang="en-GB" sz="3200" spc="-1" strike="noStrike">
              <a:latin typeface="Arial"/>
            </a:endParaRPr>
          </a:p>
        </p:txBody>
      </p:sp>
      <p:sp>
        <p:nvSpPr>
          <p:cNvPr id="34" name="PlaceHolder 4"/>
          <p:cNvSpPr>
            <a:spLocks noGrp="1"/>
          </p:cNvSpPr>
          <p:nvPr>
            <p:ph type="body"/>
          </p:nvPr>
        </p:nvSpPr>
        <p:spPr>
          <a:xfrm>
            <a:off x="2376360" y="1604520"/>
            <a:ext cx="840960" cy="1896480"/>
          </a:xfrm>
          <a:prstGeom prst="rect">
            <a:avLst/>
          </a:prstGeom>
        </p:spPr>
        <p:txBody>
          <a:bodyPr lIns="0" rIns="0" tIns="0" bIns="0">
            <a:normAutofit fontScale="26000"/>
          </a:bodyPr>
          <a:p>
            <a:endParaRPr b="0" lang="en-GB" sz="3200" spc="-1" strike="noStrike">
              <a:latin typeface="Arial"/>
            </a:endParaRPr>
          </a:p>
        </p:txBody>
      </p:sp>
      <p:sp>
        <p:nvSpPr>
          <p:cNvPr id="35" name="PlaceHolder 5"/>
          <p:cNvSpPr>
            <a:spLocks noGrp="1"/>
          </p:cNvSpPr>
          <p:nvPr>
            <p:ph type="body"/>
          </p:nvPr>
        </p:nvSpPr>
        <p:spPr>
          <a:xfrm>
            <a:off x="609480" y="3681720"/>
            <a:ext cx="840960" cy="1896480"/>
          </a:xfrm>
          <a:prstGeom prst="rect">
            <a:avLst/>
          </a:prstGeom>
        </p:spPr>
        <p:txBody>
          <a:bodyPr lIns="0" rIns="0" tIns="0" bIns="0">
            <a:normAutofit fontScale="26000"/>
          </a:bodyPr>
          <a:p>
            <a:endParaRPr b="0" lang="en-GB" sz="3200" spc="-1" strike="noStrike">
              <a:latin typeface="Arial"/>
            </a:endParaRPr>
          </a:p>
        </p:txBody>
      </p:sp>
      <p:sp>
        <p:nvSpPr>
          <p:cNvPr id="36" name="PlaceHolder 6"/>
          <p:cNvSpPr>
            <a:spLocks noGrp="1"/>
          </p:cNvSpPr>
          <p:nvPr>
            <p:ph type="body"/>
          </p:nvPr>
        </p:nvSpPr>
        <p:spPr>
          <a:xfrm>
            <a:off x="1492920" y="3681720"/>
            <a:ext cx="840960" cy="1896480"/>
          </a:xfrm>
          <a:prstGeom prst="rect">
            <a:avLst/>
          </a:prstGeom>
        </p:spPr>
        <p:txBody>
          <a:bodyPr lIns="0" rIns="0" tIns="0" bIns="0">
            <a:normAutofit fontScale="26000"/>
          </a:bodyPr>
          <a:p>
            <a:endParaRPr b="0" lang="en-GB" sz="3200" spc="-1" strike="noStrike">
              <a:latin typeface="Arial"/>
            </a:endParaRPr>
          </a:p>
        </p:txBody>
      </p:sp>
      <p:sp>
        <p:nvSpPr>
          <p:cNvPr id="37" name="PlaceHolder 7"/>
          <p:cNvSpPr>
            <a:spLocks noGrp="1"/>
          </p:cNvSpPr>
          <p:nvPr>
            <p:ph type="body"/>
          </p:nvPr>
        </p:nvSpPr>
        <p:spPr>
          <a:xfrm>
            <a:off x="2376360" y="3681720"/>
            <a:ext cx="840960" cy="1896480"/>
          </a:xfrm>
          <a:prstGeom prst="rect">
            <a:avLst/>
          </a:prstGeom>
        </p:spPr>
        <p:txBody>
          <a:bodyPr lIns="0" rIns="0" tIns="0" bIns="0">
            <a:normAutofit fontScale="26000"/>
          </a:bodyPr>
          <a:p>
            <a:endParaRPr b="0" lang="en-GB"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41" name="PlaceHolder 2"/>
          <p:cNvSpPr>
            <a:spLocks noGrp="1"/>
          </p:cNvSpPr>
          <p:nvPr>
            <p:ph type="subTitle"/>
          </p:nvPr>
        </p:nvSpPr>
        <p:spPr>
          <a:xfrm>
            <a:off x="609480" y="1604520"/>
            <a:ext cx="2612160" cy="39765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43" name="PlaceHolder 2"/>
          <p:cNvSpPr>
            <a:spLocks noGrp="1"/>
          </p:cNvSpPr>
          <p:nvPr>
            <p:ph type="body"/>
          </p:nvPr>
        </p:nvSpPr>
        <p:spPr>
          <a:xfrm>
            <a:off x="609480" y="1604520"/>
            <a:ext cx="2612160" cy="3976560"/>
          </a:xfrm>
          <a:prstGeom prst="rect">
            <a:avLst/>
          </a:prstGeom>
        </p:spPr>
        <p:txBody>
          <a:bodyPr lIns="0" rIns="0" tIns="0" bIns="0">
            <a:normAutofit/>
          </a:bodyPr>
          <a:p>
            <a:endParaRPr b="0" lang="en-GB"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45" name="PlaceHolder 2"/>
          <p:cNvSpPr>
            <a:spLocks noGrp="1"/>
          </p:cNvSpPr>
          <p:nvPr>
            <p:ph type="body"/>
          </p:nvPr>
        </p:nvSpPr>
        <p:spPr>
          <a:xfrm>
            <a:off x="609480" y="1604520"/>
            <a:ext cx="1274400" cy="3976560"/>
          </a:xfrm>
          <a:prstGeom prst="rect">
            <a:avLst/>
          </a:prstGeom>
        </p:spPr>
        <p:txBody>
          <a:bodyPr lIns="0" rIns="0" tIns="0" bIns="0">
            <a:normAutofit/>
          </a:bodyPr>
          <a:p>
            <a:endParaRPr b="0" lang="en-GB" sz="3200" spc="-1" strike="noStrike">
              <a:latin typeface="Arial"/>
            </a:endParaRPr>
          </a:p>
        </p:txBody>
      </p:sp>
      <p:sp>
        <p:nvSpPr>
          <p:cNvPr id="46" name="PlaceHolder 3"/>
          <p:cNvSpPr>
            <a:spLocks noGrp="1"/>
          </p:cNvSpPr>
          <p:nvPr>
            <p:ph type="body"/>
          </p:nvPr>
        </p:nvSpPr>
        <p:spPr>
          <a:xfrm>
            <a:off x="1947960" y="1604520"/>
            <a:ext cx="1274400" cy="3976560"/>
          </a:xfrm>
          <a:prstGeom prst="rect">
            <a:avLst/>
          </a:prstGeom>
        </p:spPr>
        <p:txBody>
          <a:bodyPr lIns="0" rIns="0" tIns="0" bIns="0">
            <a:normAutofit/>
          </a:bodyPr>
          <a:p>
            <a:endParaRPr b="0" lang="en-GB"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1720" cy="530460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50" name="PlaceHolder 2"/>
          <p:cNvSpPr>
            <a:spLocks noGrp="1"/>
          </p:cNvSpPr>
          <p:nvPr>
            <p:ph type="body"/>
          </p:nvPr>
        </p:nvSpPr>
        <p:spPr>
          <a:xfrm>
            <a:off x="609480" y="1604520"/>
            <a:ext cx="1274400" cy="1896480"/>
          </a:xfrm>
          <a:prstGeom prst="rect">
            <a:avLst/>
          </a:prstGeom>
        </p:spPr>
        <p:txBody>
          <a:bodyPr lIns="0" rIns="0" tIns="0" bIns="0">
            <a:normAutofit/>
          </a:bodyPr>
          <a:p>
            <a:endParaRPr b="0" lang="en-GB" sz="3200" spc="-1" strike="noStrike">
              <a:latin typeface="Arial"/>
            </a:endParaRPr>
          </a:p>
        </p:txBody>
      </p:sp>
      <p:sp>
        <p:nvSpPr>
          <p:cNvPr id="51" name="PlaceHolder 3"/>
          <p:cNvSpPr>
            <a:spLocks noGrp="1"/>
          </p:cNvSpPr>
          <p:nvPr>
            <p:ph type="body"/>
          </p:nvPr>
        </p:nvSpPr>
        <p:spPr>
          <a:xfrm>
            <a:off x="1947960" y="1604520"/>
            <a:ext cx="1274400" cy="3976560"/>
          </a:xfrm>
          <a:prstGeom prst="rect">
            <a:avLst/>
          </a:prstGeom>
        </p:spPr>
        <p:txBody>
          <a:bodyPr lIns="0" rIns="0" tIns="0" bIns="0">
            <a:normAutofit/>
          </a:bodyPr>
          <a:p>
            <a:endParaRPr b="0" lang="en-GB" sz="3200" spc="-1" strike="noStrike">
              <a:latin typeface="Arial"/>
            </a:endParaRPr>
          </a:p>
        </p:txBody>
      </p:sp>
      <p:sp>
        <p:nvSpPr>
          <p:cNvPr id="52" name="PlaceHolder 4"/>
          <p:cNvSpPr>
            <a:spLocks noGrp="1"/>
          </p:cNvSpPr>
          <p:nvPr>
            <p:ph type="body"/>
          </p:nvPr>
        </p:nvSpPr>
        <p:spPr>
          <a:xfrm>
            <a:off x="609480" y="3681720"/>
            <a:ext cx="127440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3" name="PlaceHolder 2"/>
          <p:cNvSpPr>
            <a:spLocks noGrp="1"/>
          </p:cNvSpPr>
          <p:nvPr>
            <p:ph type="subTitle"/>
          </p:nvPr>
        </p:nvSpPr>
        <p:spPr>
          <a:xfrm>
            <a:off x="609480" y="1604520"/>
            <a:ext cx="2612160" cy="39765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54" name="PlaceHolder 2"/>
          <p:cNvSpPr>
            <a:spLocks noGrp="1"/>
          </p:cNvSpPr>
          <p:nvPr>
            <p:ph type="body"/>
          </p:nvPr>
        </p:nvSpPr>
        <p:spPr>
          <a:xfrm>
            <a:off x="609480" y="1604520"/>
            <a:ext cx="1274400" cy="3976560"/>
          </a:xfrm>
          <a:prstGeom prst="rect">
            <a:avLst/>
          </a:prstGeom>
        </p:spPr>
        <p:txBody>
          <a:bodyPr lIns="0" rIns="0" tIns="0" bIns="0">
            <a:normAutofit/>
          </a:bodyPr>
          <a:p>
            <a:endParaRPr b="0" lang="en-GB" sz="3200" spc="-1" strike="noStrike">
              <a:latin typeface="Arial"/>
            </a:endParaRPr>
          </a:p>
        </p:txBody>
      </p:sp>
      <p:sp>
        <p:nvSpPr>
          <p:cNvPr id="55" name="PlaceHolder 3"/>
          <p:cNvSpPr>
            <a:spLocks noGrp="1"/>
          </p:cNvSpPr>
          <p:nvPr>
            <p:ph type="body"/>
          </p:nvPr>
        </p:nvSpPr>
        <p:spPr>
          <a:xfrm>
            <a:off x="1947960" y="1604520"/>
            <a:ext cx="1274400" cy="1896480"/>
          </a:xfrm>
          <a:prstGeom prst="rect">
            <a:avLst/>
          </a:prstGeom>
        </p:spPr>
        <p:txBody>
          <a:bodyPr lIns="0" rIns="0" tIns="0" bIns="0">
            <a:normAutofit/>
          </a:bodyPr>
          <a:p>
            <a:endParaRPr b="0" lang="en-GB" sz="3200" spc="-1" strike="noStrike">
              <a:latin typeface="Arial"/>
            </a:endParaRPr>
          </a:p>
        </p:txBody>
      </p:sp>
      <p:sp>
        <p:nvSpPr>
          <p:cNvPr id="56" name="PlaceHolder 4"/>
          <p:cNvSpPr>
            <a:spLocks noGrp="1"/>
          </p:cNvSpPr>
          <p:nvPr>
            <p:ph type="body"/>
          </p:nvPr>
        </p:nvSpPr>
        <p:spPr>
          <a:xfrm>
            <a:off x="1947960" y="3681720"/>
            <a:ext cx="127440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58" name="PlaceHolder 2"/>
          <p:cNvSpPr>
            <a:spLocks noGrp="1"/>
          </p:cNvSpPr>
          <p:nvPr>
            <p:ph type="body"/>
          </p:nvPr>
        </p:nvSpPr>
        <p:spPr>
          <a:xfrm>
            <a:off x="609480" y="1604520"/>
            <a:ext cx="1274400" cy="1896480"/>
          </a:xfrm>
          <a:prstGeom prst="rect">
            <a:avLst/>
          </a:prstGeom>
        </p:spPr>
        <p:txBody>
          <a:bodyPr lIns="0" rIns="0" tIns="0" bIns="0">
            <a:normAutofit/>
          </a:bodyPr>
          <a:p>
            <a:endParaRPr b="0" lang="en-GB" sz="3200" spc="-1" strike="noStrike">
              <a:latin typeface="Arial"/>
            </a:endParaRPr>
          </a:p>
        </p:txBody>
      </p:sp>
      <p:sp>
        <p:nvSpPr>
          <p:cNvPr id="59" name="PlaceHolder 3"/>
          <p:cNvSpPr>
            <a:spLocks noGrp="1"/>
          </p:cNvSpPr>
          <p:nvPr>
            <p:ph type="body"/>
          </p:nvPr>
        </p:nvSpPr>
        <p:spPr>
          <a:xfrm>
            <a:off x="1947960" y="1604520"/>
            <a:ext cx="1274400" cy="1896480"/>
          </a:xfrm>
          <a:prstGeom prst="rect">
            <a:avLst/>
          </a:prstGeom>
        </p:spPr>
        <p:txBody>
          <a:bodyPr lIns="0" rIns="0" tIns="0" bIns="0">
            <a:normAutofit/>
          </a:bodyPr>
          <a:p>
            <a:endParaRPr b="0" lang="en-GB" sz="3200" spc="-1" strike="noStrike">
              <a:latin typeface="Arial"/>
            </a:endParaRPr>
          </a:p>
        </p:txBody>
      </p:sp>
      <p:sp>
        <p:nvSpPr>
          <p:cNvPr id="60" name="PlaceHolder 4"/>
          <p:cNvSpPr>
            <a:spLocks noGrp="1"/>
          </p:cNvSpPr>
          <p:nvPr>
            <p:ph type="body"/>
          </p:nvPr>
        </p:nvSpPr>
        <p:spPr>
          <a:xfrm>
            <a:off x="609480" y="3681720"/>
            <a:ext cx="261216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62" name="PlaceHolder 2"/>
          <p:cNvSpPr>
            <a:spLocks noGrp="1"/>
          </p:cNvSpPr>
          <p:nvPr>
            <p:ph type="body"/>
          </p:nvPr>
        </p:nvSpPr>
        <p:spPr>
          <a:xfrm>
            <a:off x="609480" y="1604520"/>
            <a:ext cx="2612160" cy="1896480"/>
          </a:xfrm>
          <a:prstGeom prst="rect">
            <a:avLst/>
          </a:prstGeom>
        </p:spPr>
        <p:txBody>
          <a:bodyPr lIns="0" rIns="0" tIns="0" bIns="0">
            <a:normAutofit/>
          </a:bodyPr>
          <a:p>
            <a:endParaRPr b="0" lang="en-GB" sz="3200" spc="-1" strike="noStrike">
              <a:latin typeface="Arial"/>
            </a:endParaRPr>
          </a:p>
        </p:txBody>
      </p:sp>
      <p:sp>
        <p:nvSpPr>
          <p:cNvPr id="63" name="PlaceHolder 3"/>
          <p:cNvSpPr>
            <a:spLocks noGrp="1"/>
          </p:cNvSpPr>
          <p:nvPr>
            <p:ph type="body"/>
          </p:nvPr>
        </p:nvSpPr>
        <p:spPr>
          <a:xfrm>
            <a:off x="609480" y="3681720"/>
            <a:ext cx="261216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65" name="PlaceHolder 2"/>
          <p:cNvSpPr>
            <a:spLocks noGrp="1"/>
          </p:cNvSpPr>
          <p:nvPr>
            <p:ph type="body"/>
          </p:nvPr>
        </p:nvSpPr>
        <p:spPr>
          <a:xfrm>
            <a:off x="609480" y="1604520"/>
            <a:ext cx="1274400" cy="1896480"/>
          </a:xfrm>
          <a:prstGeom prst="rect">
            <a:avLst/>
          </a:prstGeom>
        </p:spPr>
        <p:txBody>
          <a:bodyPr lIns="0" rIns="0" tIns="0" bIns="0">
            <a:normAutofit/>
          </a:bodyPr>
          <a:p>
            <a:endParaRPr b="0" lang="en-GB" sz="3200" spc="-1" strike="noStrike">
              <a:latin typeface="Arial"/>
            </a:endParaRPr>
          </a:p>
        </p:txBody>
      </p:sp>
      <p:sp>
        <p:nvSpPr>
          <p:cNvPr id="66" name="PlaceHolder 3"/>
          <p:cNvSpPr>
            <a:spLocks noGrp="1"/>
          </p:cNvSpPr>
          <p:nvPr>
            <p:ph type="body"/>
          </p:nvPr>
        </p:nvSpPr>
        <p:spPr>
          <a:xfrm>
            <a:off x="1947960" y="1604520"/>
            <a:ext cx="1274400" cy="1896480"/>
          </a:xfrm>
          <a:prstGeom prst="rect">
            <a:avLst/>
          </a:prstGeom>
        </p:spPr>
        <p:txBody>
          <a:bodyPr lIns="0" rIns="0" tIns="0" bIns="0">
            <a:normAutofit/>
          </a:bodyPr>
          <a:p>
            <a:endParaRPr b="0" lang="en-GB" sz="3200" spc="-1" strike="noStrike">
              <a:latin typeface="Arial"/>
            </a:endParaRPr>
          </a:p>
        </p:txBody>
      </p:sp>
      <p:sp>
        <p:nvSpPr>
          <p:cNvPr id="67" name="PlaceHolder 4"/>
          <p:cNvSpPr>
            <a:spLocks noGrp="1"/>
          </p:cNvSpPr>
          <p:nvPr>
            <p:ph type="body"/>
          </p:nvPr>
        </p:nvSpPr>
        <p:spPr>
          <a:xfrm>
            <a:off x="609480" y="3681720"/>
            <a:ext cx="1274400" cy="1896480"/>
          </a:xfrm>
          <a:prstGeom prst="rect">
            <a:avLst/>
          </a:prstGeom>
        </p:spPr>
        <p:txBody>
          <a:bodyPr lIns="0" rIns="0" tIns="0" bIns="0">
            <a:normAutofit/>
          </a:bodyPr>
          <a:p>
            <a:endParaRPr b="0" lang="en-GB" sz="3200" spc="-1" strike="noStrike">
              <a:latin typeface="Arial"/>
            </a:endParaRPr>
          </a:p>
        </p:txBody>
      </p:sp>
      <p:sp>
        <p:nvSpPr>
          <p:cNvPr id="68" name="PlaceHolder 5"/>
          <p:cNvSpPr>
            <a:spLocks noGrp="1"/>
          </p:cNvSpPr>
          <p:nvPr>
            <p:ph type="body"/>
          </p:nvPr>
        </p:nvSpPr>
        <p:spPr>
          <a:xfrm>
            <a:off x="1947960" y="3681720"/>
            <a:ext cx="127440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70" name="PlaceHolder 2"/>
          <p:cNvSpPr>
            <a:spLocks noGrp="1"/>
          </p:cNvSpPr>
          <p:nvPr>
            <p:ph type="body"/>
          </p:nvPr>
        </p:nvSpPr>
        <p:spPr>
          <a:xfrm>
            <a:off x="609480" y="1604520"/>
            <a:ext cx="840960" cy="1896480"/>
          </a:xfrm>
          <a:prstGeom prst="rect">
            <a:avLst/>
          </a:prstGeom>
        </p:spPr>
        <p:txBody>
          <a:bodyPr lIns="0" rIns="0" tIns="0" bIns="0">
            <a:normAutofit fontScale="26000"/>
          </a:bodyPr>
          <a:p>
            <a:endParaRPr b="0" lang="en-GB" sz="3200" spc="-1" strike="noStrike">
              <a:latin typeface="Arial"/>
            </a:endParaRPr>
          </a:p>
        </p:txBody>
      </p:sp>
      <p:sp>
        <p:nvSpPr>
          <p:cNvPr id="71" name="PlaceHolder 3"/>
          <p:cNvSpPr>
            <a:spLocks noGrp="1"/>
          </p:cNvSpPr>
          <p:nvPr>
            <p:ph type="body"/>
          </p:nvPr>
        </p:nvSpPr>
        <p:spPr>
          <a:xfrm>
            <a:off x="1492920" y="1604520"/>
            <a:ext cx="840960" cy="1896480"/>
          </a:xfrm>
          <a:prstGeom prst="rect">
            <a:avLst/>
          </a:prstGeom>
        </p:spPr>
        <p:txBody>
          <a:bodyPr lIns="0" rIns="0" tIns="0" bIns="0">
            <a:normAutofit fontScale="26000"/>
          </a:bodyPr>
          <a:p>
            <a:endParaRPr b="0" lang="en-GB" sz="3200" spc="-1" strike="noStrike">
              <a:latin typeface="Arial"/>
            </a:endParaRPr>
          </a:p>
        </p:txBody>
      </p:sp>
      <p:sp>
        <p:nvSpPr>
          <p:cNvPr id="72" name="PlaceHolder 4"/>
          <p:cNvSpPr>
            <a:spLocks noGrp="1"/>
          </p:cNvSpPr>
          <p:nvPr>
            <p:ph type="body"/>
          </p:nvPr>
        </p:nvSpPr>
        <p:spPr>
          <a:xfrm>
            <a:off x="2376360" y="1604520"/>
            <a:ext cx="840960" cy="1896480"/>
          </a:xfrm>
          <a:prstGeom prst="rect">
            <a:avLst/>
          </a:prstGeom>
        </p:spPr>
        <p:txBody>
          <a:bodyPr lIns="0" rIns="0" tIns="0" bIns="0">
            <a:normAutofit fontScale="26000"/>
          </a:bodyPr>
          <a:p>
            <a:endParaRPr b="0" lang="en-GB" sz="3200" spc="-1" strike="noStrike">
              <a:latin typeface="Arial"/>
            </a:endParaRPr>
          </a:p>
        </p:txBody>
      </p:sp>
      <p:sp>
        <p:nvSpPr>
          <p:cNvPr id="73" name="PlaceHolder 5"/>
          <p:cNvSpPr>
            <a:spLocks noGrp="1"/>
          </p:cNvSpPr>
          <p:nvPr>
            <p:ph type="body"/>
          </p:nvPr>
        </p:nvSpPr>
        <p:spPr>
          <a:xfrm>
            <a:off x="609480" y="3681720"/>
            <a:ext cx="840960" cy="1896480"/>
          </a:xfrm>
          <a:prstGeom prst="rect">
            <a:avLst/>
          </a:prstGeom>
        </p:spPr>
        <p:txBody>
          <a:bodyPr lIns="0" rIns="0" tIns="0" bIns="0">
            <a:normAutofit fontScale="26000"/>
          </a:bodyPr>
          <a:p>
            <a:endParaRPr b="0" lang="en-GB" sz="3200" spc="-1" strike="noStrike">
              <a:latin typeface="Arial"/>
            </a:endParaRPr>
          </a:p>
        </p:txBody>
      </p:sp>
      <p:sp>
        <p:nvSpPr>
          <p:cNvPr id="74" name="PlaceHolder 6"/>
          <p:cNvSpPr>
            <a:spLocks noGrp="1"/>
          </p:cNvSpPr>
          <p:nvPr>
            <p:ph type="body"/>
          </p:nvPr>
        </p:nvSpPr>
        <p:spPr>
          <a:xfrm>
            <a:off x="1492920" y="3681720"/>
            <a:ext cx="840960" cy="1896480"/>
          </a:xfrm>
          <a:prstGeom prst="rect">
            <a:avLst/>
          </a:prstGeom>
        </p:spPr>
        <p:txBody>
          <a:bodyPr lIns="0" rIns="0" tIns="0" bIns="0">
            <a:normAutofit fontScale="26000"/>
          </a:bodyPr>
          <a:p>
            <a:endParaRPr b="0" lang="en-GB" sz="3200" spc="-1" strike="noStrike">
              <a:latin typeface="Arial"/>
            </a:endParaRPr>
          </a:p>
        </p:txBody>
      </p:sp>
      <p:sp>
        <p:nvSpPr>
          <p:cNvPr id="75" name="PlaceHolder 7"/>
          <p:cNvSpPr>
            <a:spLocks noGrp="1"/>
          </p:cNvSpPr>
          <p:nvPr>
            <p:ph type="body"/>
          </p:nvPr>
        </p:nvSpPr>
        <p:spPr>
          <a:xfrm>
            <a:off x="2376360" y="3681720"/>
            <a:ext cx="840960" cy="1896480"/>
          </a:xfrm>
          <a:prstGeom prst="rect">
            <a:avLst/>
          </a:prstGeom>
        </p:spPr>
        <p:txBody>
          <a:bodyPr lIns="0" rIns="0" tIns="0" bIns="0">
            <a:normAutofit fontScale="26000"/>
          </a:bodyPr>
          <a:p>
            <a:endParaRPr b="0" lang="en-GB"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9"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80" name="PlaceHolder 2"/>
          <p:cNvSpPr>
            <a:spLocks noGrp="1"/>
          </p:cNvSpPr>
          <p:nvPr>
            <p:ph type="subTitle"/>
          </p:nvPr>
        </p:nvSpPr>
        <p:spPr>
          <a:xfrm>
            <a:off x="609480" y="1604520"/>
            <a:ext cx="2612160" cy="39765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82" name="PlaceHolder 2"/>
          <p:cNvSpPr>
            <a:spLocks noGrp="1"/>
          </p:cNvSpPr>
          <p:nvPr>
            <p:ph type="body"/>
          </p:nvPr>
        </p:nvSpPr>
        <p:spPr>
          <a:xfrm>
            <a:off x="609480" y="1604520"/>
            <a:ext cx="2612160" cy="3976560"/>
          </a:xfrm>
          <a:prstGeom prst="rect">
            <a:avLst/>
          </a:prstGeom>
        </p:spPr>
        <p:txBody>
          <a:bodyPr lIns="0" rIns="0" tIns="0" bIns="0">
            <a:normAutofit/>
          </a:bodyPr>
          <a:p>
            <a:endParaRPr b="0" lang="en-GB"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84" name="PlaceHolder 2"/>
          <p:cNvSpPr>
            <a:spLocks noGrp="1"/>
          </p:cNvSpPr>
          <p:nvPr>
            <p:ph type="body"/>
          </p:nvPr>
        </p:nvSpPr>
        <p:spPr>
          <a:xfrm>
            <a:off x="609480" y="1604520"/>
            <a:ext cx="1274400" cy="3976560"/>
          </a:xfrm>
          <a:prstGeom prst="rect">
            <a:avLst/>
          </a:prstGeom>
        </p:spPr>
        <p:txBody>
          <a:bodyPr lIns="0" rIns="0" tIns="0" bIns="0">
            <a:normAutofit/>
          </a:bodyPr>
          <a:p>
            <a:endParaRPr b="0" lang="en-GB" sz="3200" spc="-1" strike="noStrike">
              <a:latin typeface="Arial"/>
            </a:endParaRPr>
          </a:p>
        </p:txBody>
      </p:sp>
      <p:sp>
        <p:nvSpPr>
          <p:cNvPr id="85" name="PlaceHolder 3"/>
          <p:cNvSpPr>
            <a:spLocks noGrp="1"/>
          </p:cNvSpPr>
          <p:nvPr>
            <p:ph type="body"/>
          </p:nvPr>
        </p:nvSpPr>
        <p:spPr>
          <a:xfrm>
            <a:off x="1947960" y="1604520"/>
            <a:ext cx="1274400" cy="3976560"/>
          </a:xfrm>
          <a:prstGeom prst="rect">
            <a:avLst/>
          </a:prstGeom>
        </p:spPr>
        <p:txBody>
          <a:bodyPr lIns="0" rIns="0" tIns="0" bIns="0">
            <a:normAutofit/>
          </a:bodyPr>
          <a:p>
            <a:endParaRPr b="0" lang="en-GB"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6"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5" name="PlaceHolder 2"/>
          <p:cNvSpPr>
            <a:spLocks noGrp="1"/>
          </p:cNvSpPr>
          <p:nvPr>
            <p:ph type="body"/>
          </p:nvPr>
        </p:nvSpPr>
        <p:spPr>
          <a:xfrm>
            <a:off x="609480" y="1604520"/>
            <a:ext cx="2612160" cy="3976560"/>
          </a:xfrm>
          <a:prstGeom prst="rect">
            <a:avLst/>
          </a:prstGeom>
        </p:spPr>
        <p:txBody>
          <a:bodyPr lIns="0" rIns="0" tIns="0" bIns="0">
            <a:normAutofit/>
          </a:bodyPr>
          <a:p>
            <a:endParaRPr b="0" lang="en-GB"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7" name="PlaceHolder 1"/>
          <p:cNvSpPr>
            <a:spLocks noGrp="1"/>
          </p:cNvSpPr>
          <p:nvPr>
            <p:ph type="subTitle"/>
          </p:nvPr>
        </p:nvSpPr>
        <p:spPr>
          <a:xfrm>
            <a:off x="609480" y="273600"/>
            <a:ext cx="10971720" cy="530460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89" name="PlaceHolder 2"/>
          <p:cNvSpPr>
            <a:spLocks noGrp="1"/>
          </p:cNvSpPr>
          <p:nvPr>
            <p:ph type="body"/>
          </p:nvPr>
        </p:nvSpPr>
        <p:spPr>
          <a:xfrm>
            <a:off x="609480" y="1604520"/>
            <a:ext cx="1274400" cy="1896480"/>
          </a:xfrm>
          <a:prstGeom prst="rect">
            <a:avLst/>
          </a:prstGeom>
        </p:spPr>
        <p:txBody>
          <a:bodyPr lIns="0" rIns="0" tIns="0" bIns="0">
            <a:normAutofit/>
          </a:bodyPr>
          <a:p>
            <a:endParaRPr b="0" lang="en-GB" sz="3200" spc="-1" strike="noStrike">
              <a:latin typeface="Arial"/>
            </a:endParaRPr>
          </a:p>
        </p:txBody>
      </p:sp>
      <p:sp>
        <p:nvSpPr>
          <p:cNvPr id="90" name="PlaceHolder 3"/>
          <p:cNvSpPr>
            <a:spLocks noGrp="1"/>
          </p:cNvSpPr>
          <p:nvPr>
            <p:ph type="body"/>
          </p:nvPr>
        </p:nvSpPr>
        <p:spPr>
          <a:xfrm>
            <a:off x="1947960" y="1604520"/>
            <a:ext cx="1274400" cy="3976560"/>
          </a:xfrm>
          <a:prstGeom prst="rect">
            <a:avLst/>
          </a:prstGeom>
        </p:spPr>
        <p:txBody>
          <a:bodyPr lIns="0" rIns="0" tIns="0" bIns="0">
            <a:normAutofit/>
          </a:bodyPr>
          <a:p>
            <a:endParaRPr b="0" lang="en-GB" sz="3200" spc="-1" strike="noStrike">
              <a:latin typeface="Arial"/>
            </a:endParaRPr>
          </a:p>
        </p:txBody>
      </p:sp>
      <p:sp>
        <p:nvSpPr>
          <p:cNvPr id="91" name="PlaceHolder 4"/>
          <p:cNvSpPr>
            <a:spLocks noGrp="1"/>
          </p:cNvSpPr>
          <p:nvPr>
            <p:ph type="body"/>
          </p:nvPr>
        </p:nvSpPr>
        <p:spPr>
          <a:xfrm>
            <a:off x="609480" y="3681720"/>
            <a:ext cx="127440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93" name="PlaceHolder 2"/>
          <p:cNvSpPr>
            <a:spLocks noGrp="1"/>
          </p:cNvSpPr>
          <p:nvPr>
            <p:ph type="body"/>
          </p:nvPr>
        </p:nvSpPr>
        <p:spPr>
          <a:xfrm>
            <a:off x="609480" y="1604520"/>
            <a:ext cx="1274400" cy="3976560"/>
          </a:xfrm>
          <a:prstGeom prst="rect">
            <a:avLst/>
          </a:prstGeom>
        </p:spPr>
        <p:txBody>
          <a:bodyPr lIns="0" rIns="0" tIns="0" bIns="0">
            <a:normAutofit/>
          </a:bodyPr>
          <a:p>
            <a:endParaRPr b="0" lang="en-GB" sz="3200" spc="-1" strike="noStrike">
              <a:latin typeface="Arial"/>
            </a:endParaRPr>
          </a:p>
        </p:txBody>
      </p:sp>
      <p:sp>
        <p:nvSpPr>
          <p:cNvPr id="94" name="PlaceHolder 3"/>
          <p:cNvSpPr>
            <a:spLocks noGrp="1"/>
          </p:cNvSpPr>
          <p:nvPr>
            <p:ph type="body"/>
          </p:nvPr>
        </p:nvSpPr>
        <p:spPr>
          <a:xfrm>
            <a:off x="1947960" y="1604520"/>
            <a:ext cx="1274400" cy="1896480"/>
          </a:xfrm>
          <a:prstGeom prst="rect">
            <a:avLst/>
          </a:prstGeom>
        </p:spPr>
        <p:txBody>
          <a:bodyPr lIns="0" rIns="0" tIns="0" bIns="0">
            <a:normAutofit/>
          </a:bodyPr>
          <a:p>
            <a:endParaRPr b="0" lang="en-GB" sz="3200" spc="-1" strike="noStrike">
              <a:latin typeface="Arial"/>
            </a:endParaRPr>
          </a:p>
        </p:txBody>
      </p:sp>
      <p:sp>
        <p:nvSpPr>
          <p:cNvPr id="95" name="PlaceHolder 4"/>
          <p:cNvSpPr>
            <a:spLocks noGrp="1"/>
          </p:cNvSpPr>
          <p:nvPr>
            <p:ph type="body"/>
          </p:nvPr>
        </p:nvSpPr>
        <p:spPr>
          <a:xfrm>
            <a:off x="1947960" y="3681720"/>
            <a:ext cx="127440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97" name="PlaceHolder 2"/>
          <p:cNvSpPr>
            <a:spLocks noGrp="1"/>
          </p:cNvSpPr>
          <p:nvPr>
            <p:ph type="body"/>
          </p:nvPr>
        </p:nvSpPr>
        <p:spPr>
          <a:xfrm>
            <a:off x="609480" y="1604520"/>
            <a:ext cx="1274400" cy="1896480"/>
          </a:xfrm>
          <a:prstGeom prst="rect">
            <a:avLst/>
          </a:prstGeom>
        </p:spPr>
        <p:txBody>
          <a:bodyPr lIns="0" rIns="0" tIns="0" bIns="0">
            <a:normAutofit/>
          </a:bodyPr>
          <a:p>
            <a:endParaRPr b="0" lang="en-GB" sz="3200" spc="-1" strike="noStrike">
              <a:latin typeface="Arial"/>
            </a:endParaRPr>
          </a:p>
        </p:txBody>
      </p:sp>
      <p:sp>
        <p:nvSpPr>
          <p:cNvPr id="98" name="PlaceHolder 3"/>
          <p:cNvSpPr>
            <a:spLocks noGrp="1"/>
          </p:cNvSpPr>
          <p:nvPr>
            <p:ph type="body"/>
          </p:nvPr>
        </p:nvSpPr>
        <p:spPr>
          <a:xfrm>
            <a:off x="1947960" y="1604520"/>
            <a:ext cx="1274400" cy="1896480"/>
          </a:xfrm>
          <a:prstGeom prst="rect">
            <a:avLst/>
          </a:prstGeom>
        </p:spPr>
        <p:txBody>
          <a:bodyPr lIns="0" rIns="0" tIns="0" bIns="0">
            <a:normAutofit/>
          </a:bodyPr>
          <a:p>
            <a:endParaRPr b="0" lang="en-GB" sz="3200" spc="-1" strike="noStrike">
              <a:latin typeface="Arial"/>
            </a:endParaRPr>
          </a:p>
        </p:txBody>
      </p:sp>
      <p:sp>
        <p:nvSpPr>
          <p:cNvPr id="99" name="PlaceHolder 4"/>
          <p:cNvSpPr>
            <a:spLocks noGrp="1"/>
          </p:cNvSpPr>
          <p:nvPr>
            <p:ph type="body"/>
          </p:nvPr>
        </p:nvSpPr>
        <p:spPr>
          <a:xfrm>
            <a:off x="609480" y="3681720"/>
            <a:ext cx="261216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101" name="PlaceHolder 2"/>
          <p:cNvSpPr>
            <a:spLocks noGrp="1"/>
          </p:cNvSpPr>
          <p:nvPr>
            <p:ph type="body"/>
          </p:nvPr>
        </p:nvSpPr>
        <p:spPr>
          <a:xfrm>
            <a:off x="609480" y="1604520"/>
            <a:ext cx="2612160" cy="1896480"/>
          </a:xfrm>
          <a:prstGeom prst="rect">
            <a:avLst/>
          </a:prstGeom>
        </p:spPr>
        <p:txBody>
          <a:bodyPr lIns="0" rIns="0" tIns="0" bIns="0">
            <a:normAutofit/>
          </a:bodyPr>
          <a:p>
            <a:endParaRPr b="0" lang="en-GB" sz="3200" spc="-1" strike="noStrike">
              <a:latin typeface="Arial"/>
            </a:endParaRPr>
          </a:p>
        </p:txBody>
      </p:sp>
      <p:sp>
        <p:nvSpPr>
          <p:cNvPr id="102" name="PlaceHolder 3"/>
          <p:cNvSpPr>
            <a:spLocks noGrp="1"/>
          </p:cNvSpPr>
          <p:nvPr>
            <p:ph type="body"/>
          </p:nvPr>
        </p:nvSpPr>
        <p:spPr>
          <a:xfrm>
            <a:off x="609480" y="3681720"/>
            <a:ext cx="261216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104" name="PlaceHolder 2"/>
          <p:cNvSpPr>
            <a:spLocks noGrp="1"/>
          </p:cNvSpPr>
          <p:nvPr>
            <p:ph type="body"/>
          </p:nvPr>
        </p:nvSpPr>
        <p:spPr>
          <a:xfrm>
            <a:off x="609480" y="1604520"/>
            <a:ext cx="1274400" cy="1896480"/>
          </a:xfrm>
          <a:prstGeom prst="rect">
            <a:avLst/>
          </a:prstGeom>
        </p:spPr>
        <p:txBody>
          <a:bodyPr lIns="0" rIns="0" tIns="0" bIns="0">
            <a:normAutofit/>
          </a:bodyPr>
          <a:p>
            <a:endParaRPr b="0" lang="en-GB" sz="3200" spc="-1" strike="noStrike">
              <a:latin typeface="Arial"/>
            </a:endParaRPr>
          </a:p>
        </p:txBody>
      </p:sp>
      <p:sp>
        <p:nvSpPr>
          <p:cNvPr id="105" name="PlaceHolder 3"/>
          <p:cNvSpPr>
            <a:spLocks noGrp="1"/>
          </p:cNvSpPr>
          <p:nvPr>
            <p:ph type="body"/>
          </p:nvPr>
        </p:nvSpPr>
        <p:spPr>
          <a:xfrm>
            <a:off x="1947960" y="1604520"/>
            <a:ext cx="1274400" cy="1896480"/>
          </a:xfrm>
          <a:prstGeom prst="rect">
            <a:avLst/>
          </a:prstGeom>
        </p:spPr>
        <p:txBody>
          <a:bodyPr lIns="0" rIns="0" tIns="0" bIns="0">
            <a:normAutofit/>
          </a:bodyPr>
          <a:p>
            <a:endParaRPr b="0" lang="en-GB" sz="3200" spc="-1" strike="noStrike">
              <a:latin typeface="Arial"/>
            </a:endParaRPr>
          </a:p>
        </p:txBody>
      </p:sp>
      <p:sp>
        <p:nvSpPr>
          <p:cNvPr id="106" name="PlaceHolder 4"/>
          <p:cNvSpPr>
            <a:spLocks noGrp="1"/>
          </p:cNvSpPr>
          <p:nvPr>
            <p:ph type="body"/>
          </p:nvPr>
        </p:nvSpPr>
        <p:spPr>
          <a:xfrm>
            <a:off x="609480" y="3681720"/>
            <a:ext cx="1274400" cy="1896480"/>
          </a:xfrm>
          <a:prstGeom prst="rect">
            <a:avLst/>
          </a:prstGeom>
        </p:spPr>
        <p:txBody>
          <a:bodyPr lIns="0" rIns="0" tIns="0" bIns="0">
            <a:normAutofit/>
          </a:bodyPr>
          <a:p>
            <a:endParaRPr b="0" lang="en-GB" sz="3200" spc="-1" strike="noStrike">
              <a:latin typeface="Arial"/>
            </a:endParaRPr>
          </a:p>
        </p:txBody>
      </p:sp>
      <p:sp>
        <p:nvSpPr>
          <p:cNvPr id="107" name="PlaceHolder 5"/>
          <p:cNvSpPr>
            <a:spLocks noGrp="1"/>
          </p:cNvSpPr>
          <p:nvPr>
            <p:ph type="body"/>
          </p:nvPr>
        </p:nvSpPr>
        <p:spPr>
          <a:xfrm>
            <a:off x="1947960" y="3681720"/>
            <a:ext cx="127440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109" name="PlaceHolder 2"/>
          <p:cNvSpPr>
            <a:spLocks noGrp="1"/>
          </p:cNvSpPr>
          <p:nvPr>
            <p:ph type="body"/>
          </p:nvPr>
        </p:nvSpPr>
        <p:spPr>
          <a:xfrm>
            <a:off x="609480" y="1604520"/>
            <a:ext cx="840960" cy="1896480"/>
          </a:xfrm>
          <a:prstGeom prst="rect">
            <a:avLst/>
          </a:prstGeom>
        </p:spPr>
        <p:txBody>
          <a:bodyPr lIns="0" rIns="0" tIns="0" bIns="0">
            <a:normAutofit fontScale="26000"/>
          </a:bodyPr>
          <a:p>
            <a:endParaRPr b="0" lang="en-GB" sz="3200" spc="-1" strike="noStrike">
              <a:latin typeface="Arial"/>
            </a:endParaRPr>
          </a:p>
        </p:txBody>
      </p:sp>
      <p:sp>
        <p:nvSpPr>
          <p:cNvPr id="110" name="PlaceHolder 3"/>
          <p:cNvSpPr>
            <a:spLocks noGrp="1"/>
          </p:cNvSpPr>
          <p:nvPr>
            <p:ph type="body"/>
          </p:nvPr>
        </p:nvSpPr>
        <p:spPr>
          <a:xfrm>
            <a:off x="1492920" y="1604520"/>
            <a:ext cx="840960" cy="1896480"/>
          </a:xfrm>
          <a:prstGeom prst="rect">
            <a:avLst/>
          </a:prstGeom>
        </p:spPr>
        <p:txBody>
          <a:bodyPr lIns="0" rIns="0" tIns="0" bIns="0">
            <a:normAutofit fontScale="26000"/>
          </a:bodyPr>
          <a:p>
            <a:endParaRPr b="0" lang="en-GB" sz="3200" spc="-1" strike="noStrike">
              <a:latin typeface="Arial"/>
            </a:endParaRPr>
          </a:p>
        </p:txBody>
      </p:sp>
      <p:sp>
        <p:nvSpPr>
          <p:cNvPr id="111" name="PlaceHolder 4"/>
          <p:cNvSpPr>
            <a:spLocks noGrp="1"/>
          </p:cNvSpPr>
          <p:nvPr>
            <p:ph type="body"/>
          </p:nvPr>
        </p:nvSpPr>
        <p:spPr>
          <a:xfrm>
            <a:off x="2376360" y="1604520"/>
            <a:ext cx="840960" cy="1896480"/>
          </a:xfrm>
          <a:prstGeom prst="rect">
            <a:avLst/>
          </a:prstGeom>
        </p:spPr>
        <p:txBody>
          <a:bodyPr lIns="0" rIns="0" tIns="0" bIns="0">
            <a:normAutofit fontScale="26000"/>
          </a:bodyPr>
          <a:p>
            <a:endParaRPr b="0" lang="en-GB" sz="3200" spc="-1" strike="noStrike">
              <a:latin typeface="Arial"/>
            </a:endParaRPr>
          </a:p>
        </p:txBody>
      </p:sp>
      <p:sp>
        <p:nvSpPr>
          <p:cNvPr id="112" name="PlaceHolder 5"/>
          <p:cNvSpPr>
            <a:spLocks noGrp="1"/>
          </p:cNvSpPr>
          <p:nvPr>
            <p:ph type="body"/>
          </p:nvPr>
        </p:nvSpPr>
        <p:spPr>
          <a:xfrm>
            <a:off x="609480" y="3681720"/>
            <a:ext cx="840960" cy="1896480"/>
          </a:xfrm>
          <a:prstGeom prst="rect">
            <a:avLst/>
          </a:prstGeom>
        </p:spPr>
        <p:txBody>
          <a:bodyPr lIns="0" rIns="0" tIns="0" bIns="0">
            <a:normAutofit fontScale="26000"/>
          </a:bodyPr>
          <a:p>
            <a:endParaRPr b="0" lang="en-GB" sz="3200" spc="-1" strike="noStrike">
              <a:latin typeface="Arial"/>
            </a:endParaRPr>
          </a:p>
        </p:txBody>
      </p:sp>
      <p:sp>
        <p:nvSpPr>
          <p:cNvPr id="113" name="PlaceHolder 6"/>
          <p:cNvSpPr>
            <a:spLocks noGrp="1"/>
          </p:cNvSpPr>
          <p:nvPr>
            <p:ph type="body"/>
          </p:nvPr>
        </p:nvSpPr>
        <p:spPr>
          <a:xfrm>
            <a:off x="1492920" y="3681720"/>
            <a:ext cx="840960" cy="1896480"/>
          </a:xfrm>
          <a:prstGeom prst="rect">
            <a:avLst/>
          </a:prstGeom>
        </p:spPr>
        <p:txBody>
          <a:bodyPr lIns="0" rIns="0" tIns="0" bIns="0">
            <a:normAutofit fontScale="26000"/>
          </a:bodyPr>
          <a:p>
            <a:endParaRPr b="0" lang="en-GB" sz="3200" spc="-1" strike="noStrike">
              <a:latin typeface="Arial"/>
            </a:endParaRPr>
          </a:p>
        </p:txBody>
      </p:sp>
      <p:sp>
        <p:nvSpPr>
          <p:cNvPr id="114" name="PlaceHolder 7"/>
          <p:cNvSpPr>
            <a:spLocks noGrp="1"/>
          </p:cNvSpPr>
          <p:nvPr>
            <p:ph type="body"/>
          </p:nvPr>
        </p:nvSpPr>
        <p:spPr>
          <a:xfrm>
            <a:off x="2376360" y="3681720"/>
            <a:ext cx="840960" cy="1896480"/>
          </a:xfrm>
          <a:prstGeom prst="rect">
            <a:avLst/>
          </a:prstGeom>
        </p:spPr>
        <p:txBody>
          <a:bodyPr lIns="0" rIns="0" tIns="0" bIns="0">
            <a:normAutofit fontScale="26000"/>
          </a:bodyPr>
          <a:p>
            <a:endParaRPr b="0" lang="en-GB"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7" name="PlaceHolder 2"/>
          <p:cNvSpPr>
            <a:spLocks noGrp="1"/>
          </p:cNvSpPr>
          <p:nvPr>
            <p:ph type="body"/>
          </p:nvPr>
        </p:nvSpPr>
        <p:spPr>
          <a:xfrm>
            <a:off x="609480" y="1604520"/>
            <a:ext cx="1274400" cy="3976560"/>
          </a:xfrm>
          <a:prstGeom prst="rect">
            <a:avLst/>
          </a:prstGeom>
        </p:spPr>
        <p:txBody>
          <a:bodyPr lIns="0" rIns="0" tIns="0" bIns="0">
            <a:normAutofit/>
          </a:bodyPr>
          <a:p>
            <a:endParaRPr b="0" lang="en-GB" sz="3200" spc="-1" strike="noStrike">
              <a:latin typeface="Arial"/>
            </a:endParaRPr>
          </a:p>
        </p:txBody>
      </p:sp>
      <p:sp>
        <p:nvSpPr>
          <p:cNvPr id="8" name="PlaceHolder 3"/>
          <p:cNvSpPr>
            <a:spLocks noGrp="1"/>
          </p:cNvSpPr>
          <p:nvPr>
            <p:ph type="body"/>
          </p:nvPr>
        </p:nvSpPr>
        <p:spPr>
          <a:xfrm>
            <a:off x="1947960" y="1604520"/>
            <a:ext cx="1274400" cy="3976560"/>
          </a:xfrm>
          <a:prstGeom prst="rect">
            <a:avLst/>
          </a:prstGeom>
        </p:spPr>
        <p:txBody>
          <a:bodyPr lIns="0" rIns="0" tIns="0" bIns="0">
            <a:normAutofit/>
          </a:bodyPr>
          <a:p>
            <a:endParaRPr b="0" lang="en-GB"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1720" cy="530460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12" name="PlaceHolder 2"/>
          <p:cNvSpPr>
            <a:spLocks noGrp="1"/>
          </p:cNvSpPr>
          <p:nvPr>
            <p:ph type="body"/>
          </p:nvPr>
        </p:nvSpPr>
        <p:spPr>
          <a:xfrm>
            <a:off x="609480" y="1604520"/>
            <a:ext cx="1274400" cy="1896480"/>
          </a:xfrm>
          <a:prstGeom prst="rect">
            <a:avLst/>
          </a:prstGeom>
        </p:spPr>
        <p:txBody>
          <a:bodyPr lIns="0" rIns="0" tIns="0" bIns="0">
            <a:normAutofit/>
          </a:bodyPr>
          <a:p>
            <a:endParaRPr b="0" lang="en-GB" sz="3200" spc="-1" strike="noStrike">
              <a:latin typeface="Arial"/>
            </a:endParaRPr>
          </a:p>
        </p:txBody>
      </p:sp>
      <p:sp>
        <p:nvSpPr>
          <p:cNvPr id="13" name="PlaceHolder 3"/>
          <p:cNvSpPr>
            <a:spLocks noGrp="1"/>
          </p:cNvSpPr>
          <p:nvPr>
            <p:ph type="body"/>
          </p:nvPr>
        </p:nvSpPr>
        <p:spPr>
          <a:xfrm>
            <a:off x="1947960" y="1604520"/>
            <a:ext cx="1274400" cy="3976560"/>
          </a:xfrm>
          <a:prstGeom prst="rect">
            <a:avLst/>
          </a:prstGeom>
        </p:spPr>
        <p:txBody>
          <a:bodyPr lIns="0" rIns="0" tIns="0" bIns="0">
            <a:normAutofit/>
          </a:bodyPr>
          <a:p>
            <a:endParaRPr b="0" lang="en-GB" sz="3200" spc="-1" strike="noStrike">
              <a:latin typeface="Arial"/>
            </a:endParaRPr>
          </a:p>
        </p:txBody>
      </p:sp>
      <p:sp>
        <p:nvSpPr>
          <p:cNvPr id="14" name="PlaceHolder 4"/>
          <p:cNvSpPr>
            <a:spLocks noGrp="1"/>
          </p:cNvSpPr>
          <p:nvPr>
            <p:ph type="body"/>
          </p:nvPr>
        </p:nvSpPr>
        <p:spPr>
          <a:xfrm>
            <a:off x="609480" y="3681720"/>
            <a:ext cx="127440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16" name="PlaceHolder 2"/>
          <p:cNvSpPr>
            <a:spLocks noGrp="1"/>
          </p:cNvSpPr>
          <p:nvPr>
            <p:ph type="body"/>
          </p:nvPr>
        </p:nvSpPr>
        <p:spPr>
          <a:xfrm>
            <a:off x="609480" y="1604520"/>
            <a:ext cx="1274400" cy="3976560"/>
          </a:xfrm>
          <a:prstGeom prst="rect">
            <a:avLst/>
          </a:prstGeom>
        </p:spPr>
        <p:txBody>
          <a:bodyPr lIns="0" rIns="0" tIns="0" bIns="0">
            <a:normAutofit/>
          </a:bodyPr>
          <a:p>
            <a:endParaRPr b="0" lang="en-GB" sz="3200" spc="-1" strike="noStrike">
              <a:latin typeface="Arial"/>
            </a:endParaRPr>
          </a:p>
        </p:txBody>
      </p:sp>
      <p:sp>
        <p:nvSpPr>
          <p:cNvPr id="17" name="PlaceHolder 3"/>
          <p:cNvSpPr>
            <a:spLocks noGrp="1"/>
          </p:cNvSpPr>
          <p:nvPr>
            <p:ph type="body"/>
          </p:nvPr>
        </p:nvSpPr>
        <p:spPr>
          <a:xfrm>
            <a:off x="1947960" y="1604520"/>
            <a:ext cx="1274400" cy="1896480"/>
          </a:xfrm>
          <a:prstGeom prst="rect">
            <a:avLst/>
          </a:prstGeom>
        </p:spPr>
        <p:txBody>
          <a:bodyPr lIns="0" rIns="0" tIns="0" bIns="0">
            <a:normAutofit/>
          </a:bodyPr>
          <a:p>
            <a:endParaRPr b="0" lang="en-GB" sz="3200" spc="-1" strike="noStrike">
              <a:latin typeface="Arial"/>
            </a:endParaRPr>
          </a:p>
        </p:txBody>
      </p:sp>
      <p:sp>
        <p:nvSpPr>
          <p:cNvPr id="18" name="PlaceHolder 4"/>
          <p:cNvSpPr>
            <a:spLocks noGrp="1"/>
          </p:cNvSpPr>
          <p:nvPr>
            <p:ph type="body"/>
          </p:nvPr>
        </p:nvSpPr>
        <p:spPr>
          <a:xfrm>
            <a:off x="1947960" y="3681720"/>
            <a:ext cx="1274400" cy="1896480"/>
          </a:xfrm>
          <a:prstGeom prst="rect">
            <a:avLst/>
          </a:prstGeom>
        </p:spPr>
        <p:txBody>
          <a:bodyPr lIns="0" rIns="0" tIns="0" bIns="0">
            <a:normAutofit/>
          </a:bodyPr>
          <a:p>
            <a:endParaRPr b="0" lang="en-GB"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1720" cy="1144080"/>
          </a:xfrm>
          <a:prstGeom prst="rect">
            <a:avLst/>
          </a:prstGeom>
        </p:spPr>
        <p:txBody>
          <a:bodyPr lIns="0" rIns="0" tIns="0" bIns="0" anchor="ctr">
            <a:noAutofit/>
          </a:bodyPr>
          <a:p>
            <a:pPr algn="ctr"/>
            <a:endParaRPr b="0" lang="en-GB" sz="4400" spc="-1" strike="noStrike">
              <a:latin typeface="Arial"/>
            </a:endParaRPr>
          </a:p>
        </p:txBody>
      </p:sp>
      <p:sp>
        <p:nvSpPr>
          <p:cNvPr id="20" name="PlaceHolder 2"/>
          <p:cNvSpPr>
            <a:spLocks noGrp="1"/>
          </p:cNvSpPr>
          <p:nvPr>
            <p:ph type="body"/>
          </p:nvPr>
        </p:nvSpPr>
        <p:spPr>
          <a:xfrm>
            <a:off x="609480" y="1604520"/>
            <a:ext cx="1274400" cy="1896480"/>
          </a:xfrm>
          <a:prstGeom prst="rect">
            <a:avLst/>
          </a:prstGeom>
        </p:spPr>
        <p:txBody>
          <a:bodyPr lIns="0" rIns="0" tIns="0" bIns="0">
            <a:normAutofit/>
          </a:bodyPr>
          <a:p>
            <a:endParaRPr b="0" lang="en-GB" sz="3200" spc="-1" strike="noStrike">
              <a:latin typeface="Arial"/>
            </a:endParaRPr>
          </a:p>
        </p:txBody>
      </p:sp>
      <p:sp>
        <p:nvSpPr>
          <p:cNvPr id="21" name="PlaceHolder 3"/>
          <p:cNvSpPr>
            <a:spLocks noGrp="1"/>
          </p:cNvSpPr>
          <p:nvPr>
            <p:ph type="body"/>
          </p:nvPr>
        </p:nvSpPr>
        <p:spPr>
          <a:xfrm>
            <a:off x="1947960" y="1604520"/>
            <a:ext cx="1274400" cy="1896480"/>
          </a:xfrm>
          <a:prstGeom prst="rect">
            <a:avLst/>
          </a:prstGeom>
        </p:spPr>
        <p:txBody>
          <a:bodyPr lIns="0" rIns="0" tIns="0" bIns="0">
            <a:normAutofit/>
          </a:bodyPr>
          <a:p>
            <a:endParaRPr b="0" lang="en-GB" sz="3200" spc="-1" strike="noStrike">
              <a:latin typeface="Arial"/>
            </a:endParaRPr>
          </a:p>
        </p:txBody>
      </p:sp>
      <p:sp>
        <p:nvSpPr>
          <p:cNvPr id="22" name="PlaceHolder 4"/>
          <p:cNvSpPr>
            <a:spLocks noGrp="1"/>
          </p:cNvSpPr>
          <p:nvPr>
            <p:ph type="body"/>
          </p:nvPr>
        </p:nvSpPr>
        <p:spPr>
          <a:xfrm>
            <a:off x="609480" y="3681720"/>
            <a:ext cx="2612160" cy="1896480"/>
          </a:xfrm>
          <a:prstGeom prst="rect">
            <a:avLst/>
          </a:prstGeom>
        </p:spPr>
        <p:txBody>
          <a:bodyPr lIns="0" rIns="0" tIns="0" bIns="0">
            <a:normAutofit/>
          </a:bodyPr>
          <a:p>
            <a:endParaRPr b="0" lang="en-GB"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GB" sz="4400" spc="-1" strike="noStrike">
                <a:latin typeface="Arial"/>
              </a:rPr>
              <a:t>Click to edit the title text format</a:t>
            </a:r>
            <a:endParaRPr b="0" lang="en-GB"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GB" sz="4400" spc="-1" strike="noStrike">
                <a:latin typeface="Arial"/>
              </a:rPr>
              <a:t>Click to edit the title text format</a:t>
            </a:r>
            <a:endParaRPr b="0" lang="en-GB"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1720" cy="1144080"/>
          </a:xfrm>
          <a:prstGeom prst="rect">
            <a:avLst/>
          </a:prstGeom>
        </p:spPr>
        <p:txBody>
          <a:bodyPr lIns="0" rIns="0" tIns="0" bIns="0" anchor="ctr">
            <a:noAutofit/>
          </a:bodyPr>
          <a:p>
            <a:r>
              <a:rPr b="0" lang="en-GB" sz="1800" spc="-1" strike="noStrike">
                <a:latin typeface="Arial"/>
              </a:rPr>
              <a:t>Click to edit the title text format</a:t>
            </a:r>
            <a:endParaRPr b="0" lang="en-GB" sz="1800" spc="-1" strike="noStrike">
              <a:latin typeface="Arial"/>
            </a:endParaRPr>
          </a:p>
        </p:txBody>
      </p:sp>
      <p:sp>
        <p:nvSpPr>
          <p:cNvPr id="77" name="PlaceHolder 2"/>
          <p:cNvSpPr>
            <a:spLocks noGrp="1"/>
          </p:cNvSpPr>
          <p:nvPr>
            <p:ph type="body"/>
          </p:nvPr>
        </p:nvSpPr>
        <p:spPr>
          <a:xfrm>
            <a:off x="609480" y="1604520"/>
            <a:ext cx="2612160" cy="3976560"/>
          </a:xfrm>
          <a:prstGeom prst="rect">
            <a:avLst/>
          </a:prstGeom>
        </p:spPr>
        <p:txBody>
          <a:bodyPr lIns="0" rIns="0" tIns="0" bIns="0">
            <a:normAutofit fontScale="14000"/>
          </a:bodyPr>
          <a:p>
            <a:pPr marL="432000" indent="-324000">
              <a:spcBef>
                <a:spcPts val="1417"/>
              </a:spcBef>
              <a:buClr>
                <a:srgbClr val="000000"/>
              </a:buClr>
              <a:buSzPct val="45000"/>
              <a:buFont typeface="Wingdings" charset="2"/>
              <a:buChar char=""/>
            </a:pPr>
            <a:r>
              <a:rPr b="0" lang="en-GB" sz="1800" spc="-1" strike="noStrike">
                <a:latin typeface="Arial"/>
              </a:rPr>
              <a:t>Click to edit the outline text format</a:t>
            </a:r>
            <a:endParaRPr b="0" lang="en-GB" sz="1800" spc="-1" strike="noStrike">
              <a:latin typeface="Arial"/>
            </a:endParaRPr>
          </a:p>
          <a:p>
            <a:pPr lvl="1" marL="864000" indent="-324000">
              <a:spcBef>
                <a:spcPts val="1134"/>
              </a:spcBef>
              <a:buClr>
                <a:srgbClr val="000000"/>
              </a:buClr>
              <a:buSzPct val="75000"/>
              <a:buFont typeface="Symbol" charset="2"/>
              <a:buChar char=""/>
            </a:pPr>
            <a:r>
              <a:rPr b="0" lang="en-GB" sz="1800" spc="-1" strike="noStrike">
                <a:latin typeface="Arial"/>
              </a:rPr>
              <a:t>Second Outline Level</a:t>
            </a:r>
            <a:endParaRPr b="0" lang="en-GB" sz="1800" spc="-1" strike="noStrike">
              <a:latin typeface="Arial"/>
            </a:endParaRPr>
          </a:p>
          <a:p>
            <a:pPr lvl="2" marL="1296000" indent="-288000">
              <a:spcBef>
                <a:spcPts val="850"/>
              </a:spcBef>
              <a:buClr>
                <a:srgbClr val="000000"/>
              </a:buClr>
              <a:buSzPct val="45000"/>
              <a:buFont typeface="Wingdings" charset="2"/>
              <a:buChar char=""/>
            </a:pPr>
            <a:r>
              <a:rPr b="0" lang="en-GB" sz="1800" spc="-1" strike="noStrike">
                <a:latin typeface="Arial"/>
              </a:rPr>
              <a:t>Third Outline Level</a:t>
            </a:r>
            <a:endParaRPr b="0" lang="en-GB" sz="1800" spc="-1" strike="noStrike">
              <a:latin typeface="Arial"/>
            </a:endParaRPr>
          </a:p>
          <a:p>
            <a:pPr lvl="3" marL="1728000" indent="-216000">
              <a:spcBef>
                <a:spcPts val="567"/>
              </a:spcBef>
              <a:buClr>
                <a:srgbClr val="000000"/>
              </a:buClr>
              <a:buSzPct val="75000"/>
              <a:buFont typeface="Symbol" charset="2"/>
              <a:buChar char=""/>
            </a:pPr>
            <a:r>
              <a:rPr b="0" lang="en-GB" sz="1800" spc="-1" strike="noStrike">
                <a:latin typeface="Arial"/>
              </a:rPr>
              <a:t>Fourth Outline Level</a:t>
            </a:r>
            <a:endParaRPr b="0" lang="en-GB" sz="1800" spc="-1" strike="noStrike">
              <a:latin typeface="Arial"/>
            </a:endParaRPr>
          </a:p>
          <a:p>
            <a:pPr lvl="4" marL="2160000" indent="-216000">
              <a:spcBef>
                <a:spcPts val="283"/>
              </a:spcBef>
              <a:buClr>
                <a:srgbClr val="000000"/>
              </a:buClr>
              <a:buSzPct val="45000"/>
              <a:buFont typeface="Wingdings" charset="2"/>
              <a:buChar char=""/>
            </a:pPr>
            <a:r>
              <a:rPr b="0" lang="en-GB" sz="1800" spc="-1" strike="noStrike">
                <a:latin typeface="Arial"/>
              </a:rPr>
              <a:t>Fifth Outline Level</a:t>
            </a:r>
            <a:endParaRPr b="0" lang="en-GB" sz="1800" spc="-1" strike="noStrike">
              <a:latin typeface="Arial"/>
            </a:endParaRPr>
          </a:p>
          <a:p>
            <a:pPr lvl="5" marL="2592000" indent="-216000">
              <a:spcBef>
                <a:spcPts val="283"/>
              </a:spcBef>
              <a:buClr>
                <a:srgbClr val="000000"/>
              </a:buClr>
              <a:buSzPct val="45000"/>
              <a:buFont typeface="Wingdings" charset="2"/>
              <a:buChar char=""/>
            </a:pPr>
            <a:r>
              <a:rPr b="0" lang="en-GB" sz="1800" spc="-1" strike="noStrike">
                <a:latin typeface="Arial"/>
              </a:rPr>
              <a:t>Sixth Outline Level</a:t>
            </a:r>
            <a:endParaRPr b="0" lang="en-GB" sz="1800" spc="-1" strike="noStrike">
              <a:latin typeface="Arial"/>
            </a:endParaRPr>
          </a:p>
          <a:p>
            <a:pPr lvl="6" marL="3024000" indent="-216000">
              <a:spcBef>
                <a:spcPts val="283"/>
              </a:spcBef>
              <a:buClr>
                <a:srgbClr val="000000"/>
              </a:buClr>
              <a:buSzPct val="45000"/>
              <a:buFont typeface="Wingdings" charset="2"/>
              <a:buChar char=""/>
            </a:pPr>
            <a:r>
              <a:rPr b="0" lang="en-GB" sz="1800" spc="-1" strike="noStrike">
                <a:latin typeface="Arial"/>
              </a:rPr>
              <a:t>Seventh Outline Level</a:t>
            </a:r>
            <a:endParaRPr b="0" lang="en-GB" sz="1800" spc="-1" strike="noStrike">
              <a:latin typeface="Arial"/>
            </a:endParaRPr>
          </a:p>
        </p:txBody>
      </p:sp>
      <p:sp>
        <p:nvSpPr>
          <p:cNvPr id="78" name="PlaceHolder 3"/>
          <p:cNvSpPr>
            <a:spLocks noGrp="1"/>
          </p:cNvSpPr>
          <p:nvPr>
            <p:ph type="body"/>
          </p:nvPr>
        </p:nvSpPr>
        <p:spPr>
          <a:xfrm>
            <a:off x="3353040" y="1604520"/>
            <a:ext cx="2612160" cy="3976560"/>
          </a:xfrm>
          <a:prstGeom prst="rect">
            <a:avLst/>
          </a:prstGeom>
        </p:spPr>
        <p:txBody>
          <a:bodyPr lIns="0" rIns="0" tIns="0" bIns="0">
            <a:normAutofit fontScale="14000"/>
          </a:bodyPr>
          <a:p>
            <a:pPr marL="432000" indent="-324000">
              <a:spcBef>
                <a:spcPts val="1417"/>
              </a:spcBef>
              <a:buClr>
                <a:srgbClr val="000000"/>
              </a:buClr>
              <a:buSzPct val="45000"/>
              <a:buFont typeface="Wingdings" charset="2"/>
              <a:buChar char=""/>
            </a:pPr>
            <a:r>
              <a:rPr b="0" lang="en-GB" sz="1800" spc="-1" strike="noStrike">
                <a:latin typeface="Arial"/>
              </a:rPr>
              <a:t>Click to edit the outline text format</a:t>
            </a:r>
            <a:endParaRPr b="0" lang="en-GB" sz="1800" spc="-1" strike="noStrike">
              <a:latin typeface="Arial"/>
            </a:endParaRPr>
          </a:p>
          <a:p>
            <a:pPr lvl="1" marL="864000" indent="-324000">
              <a:spcBef>
                <a:spcPts val="1134"/>
              </a:spcBef>
              <a:buClr>
                <a:srgbClr val="000000"/>
              </a:buClr>
              <a:buSzPct val="75000"/>
              <a:buFont typeface="Symbol" charset="2"/>
              <a:buChar char=""/>
            </a:pPr>
            <a:r>
              <a:rPr b="0" lang="en-GB" sz="1800" spc="-1" strike="noStrike">
                <a:latin typeface="Arial"/>
              </a:rPr>
              <a:t>Second Outline Level</a:t>
            </a:r>
            <a:endParaRPr b="0" lang="en-GB" sz="1800" spc="-1" strike="noStrike">
              <a:latin typeface="Arial"/>
            </a:endParaRPr>
          </a:p>
          <a:p>
            <a:pPr lvl="2" marL="1296000" indent="-288000">
              <a:spcBef>
                <a:spcPts val="850"/>
              </a:spcBef>
              <a:buClr>
                <a:srgbClr val="000000"/>
              </a:buClr>
              <a:buSzPct val="45000"/>
              <a:buFont typeface="Wingdings" charset="2"/>
              <a:buChar char=""/>
            </a:pPr>
            <a:r>
              <a:rPr b="0" lang="en-GB" sz="1800" spc="-1" strike="noStrike">
                <a:latin typeface="Arial"/>
              </a:rPr>
              <a:t>Third Outline Level</a:t>
            </a:r>
            <a:endParaRPr b="0" lang="en-GB" sz="1800" spc="-1" strike="noStrike">
              <a:latin typeface="Arial"/>
            </a:endParaRPr>
          </a:p>
          <a:p>
            <a:pPr lvl="3" marL="1728000" indent="-216000">
              <a:spcBef>
                <a:spcPts val="567"/>
              </a:spcBef>
              <a:buClr>
                <a:srgbClr val="000000"/>
              </a:buClr>
              <a:buSzPct val="75000"/>
              <a:buFont typeface="Symbol" charset="2"/>
              <a:buChar char=""/>
            </a:pPr>
            <a:r>
              <a:rPr b="0" lang="en-GB" sz="1800" spc="-1" strike="noStrike">
                <a:latin typeface="Arial"/>
              </a:rPr>
              <a:t>Fourth Outline Level</a:t>
            </a:r>
            <a:endParaRPr b="0" lang="en-GB" sz="1800" spc="-1" strike="noStrike">
              <a:latin typeface="Arial"/>
            </a:endParaRPr>
          </a:p>
          <a:p>
            <a:pPr lvl="4" marL="2160000" indent="-216000">
              <a:spcBef>
                <a:spcPts val="283"/>
              </a:spcBef>
              <a:buClr>
                <a:srgbClr val="000000"/>
              </a:buClr>
              <a:buSzPct val="45000"/>
              <a:buFont typeface="Wingdings" charset="2"/>
              <a:buChar char=""/>
            </a:pPr>
            <a:r>
              <a:rPr b="0" lang="en-GB" sz="1800" spc="-1" strike="noStrike">
                <a:latin typeface="Arial"/>
              </a:rPr>
              <a:t>Fifth Outline Level</a:t>
            </a:r>
            <a:endParaRPr b="0" lang="en-GB" sz="1800" spc="-1" strike="noStrike">
              <a:latin typeface="Arial"/>
            </a:endParaRPr>
          </a:p>
          <a:p>
            <a:pPr lvl="5" marL="2592000" indent="-216000">
              <a:spcBef>
                <a:spcPts val="283"/>
              </a:spcBef>
              <a:buClr>
                <a:srgbClr val="000000"/>
              </a:buClr>
              <a:buSzPct val="45000"/>
              <a:buFont typeface="Wingdings" charset="2"/>
              <a:buChar char=""/>
            </a:pPr>
            <a:r>
              <a:rPr b="0" lang="en-GB" sz="1800" spc="-1" strike="noStrike">
                <a:latin typeface="Arial"/>
              </a:rPr>
              <a:t>Sixth Outline Level</a:t>
            </a:r>
            <a:endParaRPr b="0" lang="en-GB" sz="1800" spc="-1" strike="noStrike">
              <a:latin typeface="Arial"/>
            </a:endParaRPr>
          </a:p>
          <a:p>
            <a:pPr lvl="6" marL="3024000" indent="-216000">
              <a:spcBef>
                <a:spcPts val="283"/>
              </a:spcBef>
              <a:buClr>
                <a:srgbClr val="000000"/>
              </a:buClr>
              <a:buSzPct val="45000"/>
              <a:buFont typeface="Wingdings" charset="2"/>
              <a:buChar char=""/>
            </a:pPr>
            <a:r>
              <a:rPr b="0" lang="en-GB" sz="1800" spc="-1" strike="noStrike">
                <a:latin typeface="Arial"/>
              </a:rPr>
              <a:t>Seventh Outline Level</a:t>
            </a:r>
            <a:endParaRPr b="0" lang="en-GB"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hyperlink" Target="https://projects.raspberrypi.org/en/pathways/python-intro" TargetMode="External"/><Relationship Id="rId3" Type="http://schemas.openxmlformats.org/officeDocument/2006/relationships/hyperlink" Target="https://trinket.io/" TargetMode="External"/><Relationship Id="rId4"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hyperlink" Target="https://projects.raspberrypi.org/en/pathways/python-intro" TargetMode="External"/><Relationship Id="rId3"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hyperlink" Target="https://trinket.io/" TargetMode="External"/><Relationship Id="rId3"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hyperlink" Target="https://projects.raspberrypi.org/en/projects/hello-world/" TargetMode="External"/><Relationship Id="rId2" Type="http://schemas.openxmlformats.org/officeDocument/2006/relationships/image" Target="../media/image5.png"/><Relationship Id="rId3" Type="http://schemas.openxmlformats.org/officeDocument/2006/relationships/image" Target="../media/image6.png"/><Relationship Id="rId4"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image" Target="../media/image10.png"/><Relationship Id="rId3" Type="http://schemas.openxmlformats.org/officeDocument/2006/relationships/slideLayout" Target="../slideLayouts/slideLayout28.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cc00"/>
        </a:solidFill>
      </p:bgPr>
    </p:bg>
    <p:spTree>
      <p:nvGrpSpPr>
        <p:cNvPr id="1" name=""/>
        <p:cNvGrpSpPr/>
        <p:nvPr/>
      </p:nvGrpSpPr>
      <p:grpSpPr>
        <a:xfrm>
          <a:off x="0" y="0"/>
          <a:ext cx="0" cy="0"/>
          <a:chOff x="0" y="0"/>
          <a:chExt cx="0" cy="0"/>
        </a:xfrm>
      </p:grpSpPr>
      <p:pic>
        <p:nvPicPr>
          <p:cNvPr id="115" name="Picture 4" descr="A close up of a logo&#10;&#10;Description automatically generated"/>
          <p:cNvPicPr/>
          <p:nvPr/>
        </p:nvPicPr>
        <p:blipFill>
          <a:blip r:embed="rId1"/>
          <a:stretch/>
        </p:blipFill>
        <p:spPr>
          <a:xfrm>
            <a:off x="0" y="4952880"/>
            <a:ext cx="12190320" cy="1903320"/>
          </a:xfrm>
          <a:prstGeom prst="rect">
            <a:avLst/>
          </a:prstGeom>
          <a:ln>
            <a:noFill/>
          </a:ln>
        </p:spPr>
      </p:pic>
      <p:graphicFrame>
        <p:nvGraphicFramePr>
          <p:cNvPr id="116" name="Table 1"/>
          <p:cNvGraphicFramePr/>
          <p:nvPr/>
        </p:nvGraphicFramePr>
        <p:xfrm>
          <a:off x="2009160" y="1948680"/>
          <a:ext cx="8173080" cy="0"/>
        </p:xfrm>
        <a:graphic>
          <a:graphicData uri="http://schemas.openxmlformats.org/drawingml/2006/table">
            <a:tbl>
              <a:tblPr/>
              <a:tblGrid>
                <a:gridCol w="8173440"/>
              </a:tblGrid>
              <a:tr h="0">
                <a:tc>
                  <a:txBody>
                    <a:bodyPr>
                      <a:noAutofit/>
                    </a:bodyPr>
                    <a:p>
                      <a:pPr>
                        <a:lnSpc>
                          <a:spcPct val="100000"/>
                        </a:lnSpc>
                      </a:pPr>
                      <a:r>
                        <a:rPr b="0" lang="en-US" sz="5000" spc="-1" strike="noStrike">
                          <a:solidFill>
                            <a:srgbClr val="242753"/>
                          </a:solidFill>
                          <a:latin typeface="HK Grotesk"/>
                        </a:rPr>
                        <a:t>Python programming 1</a:t>
                      </a:r>
                      <a:endParaRPr b="0" lang="en-GB" sz="5000" spc="-1" strike="noStrike">
                        <a:latin typeface="Arial"/>
                      </a:endParaRPr>
                    </a:p>
                  </a:txBody>
                  <a:tcPr marL="91440" marR="91440">
                    <a:lnL w="12240">
                      <a:noFill/>
                    </a:lnL>
                    <a:lnR w="12240">
                      <a:noFill/>
                    </a:lnR>
                    <a:lnT w="12240">
                      <a:solidFill>
                        <a:srgbClr val="242753"/>
                      </a:solidFill>
                    </a:lnT>
                    <a:lnB w="12240">
                      <a:solidFill>
                        <a:srgbClr val="242753"/>
                      </a:solidFill>
                    </a:lnB>
                    <a:no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7" name="Picture 5" descr=""/>
          <p:cNvPicPr/>
          <p:nvPr/>
        </p:nvPicPr>
        <p:blipFill>
          <a:blip r:embed="rId1"/>
          <a:stretch/>
        </p:blipFill>
        <p:spPr>
          <a:xfrm>
            <a:off x="0" y="4952880"/>
            <a:ext cx="12190320" cy="1903320"/>
          </a:xfrm>
          <a:prstGeom prst="rect">
            <a:avLst/>
          </a:prstGeom>
          <a:ln>
            <a:noFill/>
          </a:ln>
        </p:spPr>
      </p:pic>
      <p:sp>
        <p:nvSpPr>
          <p:cNvPr id="118" name="CustomShape 1"/>
          <p:cNvSpPr/>
          <p:nvPr/>
        </p:nvSpPr>
        <p:spPr>
          <a:xfrm>
            <a:off x="864000" y="572400"/>
            <a:ext cx="9862920" cy="1982160"/>
          </a:xfrm>
          <a:prstGeom prst="rect">
            <a:avLst/>
          </a:prstGeom>
          <a:noFill/>
          <a:ln>
            <a:noFill/>
          </a:ln>
        </p:spPr>
        <p:style>
          <a:lnRef idx="0"/>
          <a:fillRef idx="0"/>
          <a:effectRef idx="0"/>
          <a:fontRef idx="minor"/>
        </p:style>
        <p:txBody>
          <a:bodyPr lIns="90000" rIns="90000" tIns="45000" bIns="45000">
            <a:noAutofit/>
          </a:bodyPr>
          <a:p>
            <a:pPr>
              <a:lnSpc>
                <a:spcPct val="100000"/>
              </a:lnSpc>
            </a:pPr>
            <a:r>
              <a:rPr b="1" lang="en-GB" sz="4000" spc="-1" strike="noStrike">
                <a:solidFill>
                  <a:srgbClr val="000000"/>
                </a:solidFill>
                <a:latin typeface="HK Grotesk"/>
                <a:ea typeface="DejaVu Sans"/>
              </a:rPr>
              <a:t>We are using 2 platforms for this:</a:t>
            </a:r>
            <a:endParaRPr b="0" lang="en-GB" sz="4000" spc="-1" strike="noStrike">
              <a:latin typeface="Arial"/>
            </a:endParaRPr>
          </a:p>
          <a:p>
            <a:pPr>
              <a:lnSpc>
                <a:spcPct val="100000"/>
              </a:lnSpc>
            </a:pPr>
            <a:r>
              <a:rPr b="1" lang="en-GB" sz="4000" spc="-1" strike="noStrike">
                <a:solidFill>
                  <a:srgbClr val="000000"/>
                </a:solidFill>
                <a:latin typeface="HK Grotesk"/>
                <a:ea typeface="DejaVu Sans"/>
              </a:rPr>
              <a:t>code club </a:t>
            </a:r>
            <a:br/>
            <a:r>
              <a:rPr b="0" lang="en-GB" sz="2600" spc="-1" strike="noStrike" u="sng">
                <a:solidFill>
                  <a:srgbClr val="0563c1"/>
                </a:solidFill>
                <a:uFillTx/>
                <a:latin typeface="HK Grotesk"/>
                <a:ea typeface="DejaVu Sans"/>
                <a:hlinkClick r:id="rId2"/>
              </a:rPr>
              <a:t>https://projects.raspberrypi.org/en/pathways/python-intro</a:t>
            </a:r>
            <a:r>
              <a:rPr b="0" lang="en-GB" sz="2600" spc="-1" strike="noStrike">
                <a:solidFill>
                  <a:srgbClr val="000000"/>
                </a:solidFill>
                <a:latin typeface="HK Grotesk"/>
                <a:ea typeface="DejaVu Sans"/>
              </a:rPr>
              <a:t> </a:t>
            </a:r>
            <a:endParaRPr b="0" lang="en-GB" sz="2600" spc="-1" strike="noStrike">
              <a:latin typeface="Arial"/>
            </a:endParaRPr>
          </a:p>
          <a:p>
            <a:pPr>
              <a:lnSpc>
                <a:spcPct val="100000"/>
              </a:lnSpc>
            </a:pPr>
            <a:r>
              <a:rPr b="1" lang="en-GB" sz="4000" spc="-1" strike="noStrike">
                <a:solidFill>
                  <a:srgbClr val="000000"/>
                </a:solidFill>
                <a:latin typeface="HK Grotesk"/>
                <a:ea typeface="DejaVu Sans"/>
              </a:rPr>
              <a:t>And trinket</a:t>
            </a:r>
            <a:endParaRPr b="0" lang="en-GB" sz="4000" spc="-1" strike="noStrike">
              <a:latin typeface="Arial"/>
            </a:endParaRPr>
          </a:p>
          <a:p>
            <a:pPr>
              <a:lnSpc>
                <a:spcPct val="100000"/>
              </a:lnSpc>
            </a:pPr>
            <a:r>
              <a:rPr b="0" lang="en-GB" sz="2600" spc="-1" strike="noStrike" u="sng">
                <a:solidFill>
                  <a:srgbClr val="0563c1"/>
                </a:solidFill>
                <a:uFillTx/>
                <a:latin typeface="HK Grotesk"/>
                <a:ea typeface="DejaVu Sans"/>
                <a:hlinkClick r:id="rId3"/>
              </a:rPr>
              <a:t>https://trinket.io/</a:t>
            </a:r>
            <a:r>
              <a:rPr b="0" lang="en-GB" sz="2600" spc="-1" strike="noStrike">
                <a:solidFill>
                  <a:srgbClr val="000000"/>
                </a:solidFill>
                <a:latin typeface="HK Grotesk"/>
                <a:ea typeface="DejaVu Sans"/>
              </a:rPr>
              <a:t> </a:t>
            </a:r>
            <a:endParaRPr b="0" lang="en-GB" sz="2600" spc="-1" strike="noStrike">
              <a:latin typeface="Arial"/>
            </a:endParaRPr>
          </a:p>
          <a:p>
            <a:pPr>
              <a:lnSpc>
                <a:spcPct val="100000"/>
              </a:lnSpc>
            </a:pPr>
            <a:r>
              <a:rPr b="0" lang="en-GB" sz="2600" spc="-1" strike="noStrike">
                <a:solidFill>
                  <a:srgbClr val="000000"/>
                </a:solidFill>
                <a:latin typeface="HK Grotesk"/>
                <a:ea typeface="DejaVu Sans"/>
              </a:rPr>
              <a:t>To set yourself up, open both of these websites in separate browser tabs.</a:t>
            </a:r>
            <a:endParaRPr b="0" lang="en-GB" sz="2600" spc="-1" strike="noStrike">
              <a:latin typeface="Arial"/>
            </a:endParaRPr>
          </a:p>
          <a:p>
            <a:pPr>
              <a:lnSpc>
                <a:spcPct val="100000"/>
              </a:lnSpc>
            </a:pPr>
            <a:r>
              <a:rPr b="0" lang="en-GB" sz="2600" spc="-1" strike="noStrike">
                <a:solidFill>
                  <a:srgbClr val="000000"/>
                </a:solidFill>
                <a:latin typeface="HK Grotesk"/>
                <a:ea typeface="DejaVu Sans"/>
              </a:rPr>
              <a:t>Create an account for yourself in each, and be sure to remember the password.</a:t>
            </a:r>
            <a:endParaRPr b="0" lang="en-GB" sz="26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9" name="Picture 5_0" descr=""/>
          <p:cNvPicPr/>
          <p:nvPr/>
        </p:nvPicPr>
        <p:blipFill>
          <a:blip r:embed="rId1"/>
          <a:stretch/>
        </p:blipFill>
        <p:spPr>
          <a:xfrm>
            <a:off x="0" y="4952880"/>
            <a:ext cx="12190320" cy="1903320"/>
          </a:xfrm>
          <a:prstGeom prst="rect">
            <a:avLst/>
          </a:prstGeom>
          <a:ln>
            <a:noFill/>
          </a:ln>
        </p:spPr>
      </p:pic>
      <p:sp>
        <p:nvSpPr>
          <p:cNvPr id="120" name="CustomShape 1"/>
          <p:cNvSpPr/>
          <p:nvPr/>
        </p:nvSpPr>
        <p:spPr>
          <a:xfrm>
            <a:off x="864000" y="572400"/>
            <a:ext cx="9862920" cy="1982160"/>
          </a:xfrm>
          <a:prstGeom prst="rect">
            <a:avLst/>
          </a:prstGeom>
          <a:noFill/>
          <a:ln>
            <a:noFill/>
          </a:ln>
        </p:spPr>
        <p:style>
          <a:lnRef idx="0"/>
          <a:fillRef idx="0"/>
          <a:effectRef idx="0"/>
          <a:fontRef idx="minor"/>
        </p:style>
        <p:txBody>
          <a:bodyPr lIns="90000" rIns="90000" tIns="45000" bIns="45000">
            <a:noAutofit/>
          </a:bodyPr>
          <a:p>
            <a:pPr>
              <a:lnSpc>
                <a:spcPct val="100000"/>
              </a:lnSpc>
            </a:pPr>
            <a:r>
              <a:rPr b="1" lang="en-GB" sz="4000" spc="-1" strike="noStrike">
                <a:solidFill>
                  <a:srgbClr val="000000"/>
                </a:solidFill>
                <a:latin typeface="HK Grotesk"/>
                <a:ea typeface="DejaVu Sans"/>
              </a:rPr>
              <a:t>Code club </a:t>
            </a:r>
            <a:br/>
            <a:r>
              <a:rPr b="0" lang="en-GB" sz="2600" spc="-1" strike="noStrike" u="sng">
                <a:solidFill>
                  <a:srgbClr val="0563c1"/>
                </a:solidFill>
                <a:uFillTx/>
                <a:latin typeface="HK Grotesk"/>
                <a:ea typeface="DejaVu Sans"/>
                <a:hlinkClick r:id="rId2"/>
              </a:rPr>
              <a:t>https://projects.raspberrypi.org/en/pathways/python-intro</a:t>
            </a:r>
            <a:r>
              <a:rPr b="0" lang="en-GB" sz="2600" spc="-1" strike="noStrike">
                <a:solidFill>
                  <a:srgbClr val="000000"/>
                </a:solidFill>
                <a:latin typeface="HK Grotesk"/>
                <a:ea typeface="DejaVu Sans"/>
              </a:rPr>
              <a:t> </a:t>
            </a:r>
            <a:endParaRPr b="0" lang="en-GB" sz="2600" spc="-1" strike="noStrike">
              <a:latin typeface="Arial"/>
            </a:endParaRPr>
          </a:p>
          <a:p>
            <a:pPr>
              <a:lnSpc>
                <a:spcPct val="100000"/>
              </a:lnSpc>
            </a:pPr>
            <a:r>
              <a:rPr b="0" lang="en-GB" sz="2600" spc="-1" strike="noStrike">
                <a:solidFill>
                  <a:srgbClr val="000000"/>
                </a:solidFill>
                <a:latin typeface="HK Grotesk"/>
                <a:ea typeface="DejaVu Sans"/>
              </a:rPr>
              <a:t>has a series of exercises which lead you through python programming from the beginning.</a:t>
            </a:r>
            <a:r>
              <a:rPr b="1" lang="en-GB" sz="2600" spc="-1" strike="noStrike">
                <a:solidFill>
                  <a:srgbClr val="000000"/>
                </a:solidFill>
                <a:latin typeface="HK Grotesk"/>
                <a:ea typeface="DejaVu Sans"/>
              </a:rPr>
              <a:t> </a:t>
            </a:r>
            <a:r>
              <a:rPr b="0" lang="en-GB" sz="2600" spc="-1" strike="noStrike">
                <a:solidFill>
                  <a:srgbClr val="000000"/>
                </a:solidFill>
                <a:latin typeface="HK Grotesk"/>
                <a:ea typeface="DejaVu Sans"/>
              </a:rPr>
              <a:t>These exercises come with badges and quizzes allowing you to test your knowledge as you learn.</a:t>
            </a:r>
            <a:endParaRPr b="0" lang="en-GB" sz="2600" spc="-1" strike="noStrike">
              <a:latin typeface="Arial"/>
            </a:endParaRPr>
          </a:p>
          <a:p>
            <a:pPr>
              <a:lnSpc>
                <a:spcPct val="100000"/>
              </a:lnSpc>
            </a:pPr>
            <a:endParaRPr b="0" lang="en-GB" sz="26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1" name="Picture 5_2" descr=""/>
          <p:cNvPicPr/>
          <p:nvPr/>
        </p:nvPicPr>
        <p:blipFill>
          <a:blip r:embed="rId1"/>
          <a:stretch/>
        </p:blipFill>
        <p:spPr>
          <a:xfrm>
            <a:off x="0" y="4952880"/>
            <a:ext cx="12190320" cy="1903320"/>
          </a:xfrm>
          <a:prstGeom prst="rect">
            <a:avLst/>
          </a:prstGeom>
          <a:ln>
            <a:noFill/>
          </a:ln>
        </p:spPr>
      </p:pic>
      <p:sp>
        <p:nvSpPr>
          <p:cNvPr id="122" name="CustomShape 1"/>
          <p:cNvSpPr/>
          <p:nvPr/>
        </p:nvSpPr>
        <p:spPr>
          <a:xfrm>
            <a:off x="864000" y="572400"/>
            <a:ext cx="9862920" cy="1982160"/>
          </a:xfrm>
          <a:prstGeom prst="rect">
            <a:avLst/>
          </a:prstGeom>
          <a:noFill/>
          <a:ln>
            <a:noFill/>
          </a:ln>
        </p:spPr>
        <p:style>
          <a:lnRef idx="0"/>
          <a:fillRef idx="0"/>
          <a:effectRef idx="0"/>
          <a:fontRef idx="minor"/>
        </p:style>
        <p:txBody>
          <a:bodyPr lIns="90000" rIns="90000" tIns="45000" bIns="45000">
            <a:noAutofit/>
          </a:bodyPr>
          <a:p>
            <a:pPr>
              <a:lnSpc>
                <a:spcPct val="100000"/>
              </a:lnSpc>
            </a:pPr>
            <a:r>
              <a:rPr b="1" lang="en-GB" sz="4000" spc="-1" strike="noStrike">
                <a:solidFill>
                  <a:srgbClr val="000000"/>
                </a:solidFill>
                <a:latin typeface="HK Grotesk"/>
                <a:ea typeface="Noto Sans CJK SC"/>
              </a:rPr>
              <a:t>Trinket</a:t>
            </a:r>
            <a:br/>
            <a:r>
              <a:rPr b="0" lang="en-GB" sz="2600" spc="-1" strike="noStrike" u="sng">
                <a:solidFill>
                  <a:srgbClr val="0563c1"/>
                </a:solidFill>
                <a:uFillTx/>
                <a:latin typeface="HK Grotesk"/>
                <a:ea typeface="DejaVu Sans"/>
                <a:hlinkClick r:id="rId2"/>
              </a:rPr>
              <a:t>https://trinket.io/</a:t>
            </a:r>
            <a:r>
              <a:rPr b="0" lang="en-GB" sz="2600" spc="-1" strike="noStrike">
                <a:solidFill>
                  <a:srgbClr val="000000"/>
                </a:solidFill>
                <a:latin typeface="HK Grotesk"/>
                <a:ea typeface="DejaVu Sans"/>
              </a:rPr>
              <a:t> </a:t>
            </a:r>
            <a:endParaRPr b="0" lang="en-GB" sz="2600" spc="-1" strike="noStrike">
              <a:latin typeface="Arial"/>
            </a:endParaRPr>
          </a:p>
          <a:p>
            <a:pPr>
              <a:lnSpc>
                <a:spcPct val="100000"/>
              </a:lnSpc>
            </a:pPr>
            <a:r>
              <a:rPr b="0" lang="en-GB" sz="2600" spc="-1" strike="noStrike">
                <a:solidFill>
                  <a:srgbClr val="000000"/>
                </a:solidFill>
                <a:latin typeface="HK Grotesk"/>
                <a:ea typeface="DejaVu Sans"/>
              </a:rPr>
              <a:t>is a website that lets you edit python programs and run them in the same window. It also lets you save your work, and share it with other people, which will help if you get stuck (you can share it with robot club helpers).</a:t>
            </a:r>
            <a:br/>
            <a:endParaRPr b="0" lang="en-GB" sz="2600" spc="-1" strike="noStrike">
              <a:latin typeface="Arial"/>
            </a:endParaRPr>
          </a:p>
          <a:p>
            <a:pPr>
              <a:lnSpc>
                <a:spcPct val="100000"/>
              </a:lnSpc>
            </a:pPr>
            <a:endParaRPr b="0" lang="en-GB" sz="26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123" name="Group 1"/>
          <p:cNvGrpSpPr/>
          <p:nvPr/>
        </p:nvGrpSpPr>
        <p:grpSpPr>
          <a:xfrm>
            <a:off x="0" y="312480"/>
            <a:ext cx="12190320" cy="6543720"/>
            <a:chOff x="0" y="312480"/>
            <a:chExt cx="12190320" cy="6543720"/>
          </a:xfrm>
        </p:grpSpPr>
        <p:sp>
          <p:nvSpPr>
            <p:cNvPr id="124" name="CustomShape 2"/>
            <p:cNvSpPr/>
            <p:nvPr/>
          </p:nvSpPr>
          <p:spPr>
            <a:xfrm>
              <a:off x="430920" y="2018160"/>
              <a:ext cx="10944000" cy="2923560"/>
            </a:xfrm>
            <a:prstGeom prst="rect">
              <a:avLst/>
            </a:prstGeom>
            <a:solidFill>
              <a:srgbClr val="bb964d">
                <a:alpha val="75000"/>
              </a:srgbClr>
            </a:solidFill>
            <a:ln>
              <a:noFill/>
            </a:ln>
          </p:spPr>
          <p:style>
            <a:lnRef idx="0"/>
            <a:fillRef idx="0"/>
            <a:effectRef idx="0"/>
            <a:fontRef idx="minor"/>
          </p:style>
          <p:txBody>
            <a:bodyPr lIns="90000" rIns="90000" tIns="45000" bIns="45000">
              <a:spAutoFit/>
            </a:bodyPr>
            <a:p>
              <a:pPr>
                <a:lnSpc>
                  <a:spcPct val="100000"/>
                </a:lnSpc>
              </a:pPr>
              <a:r>
                <a:rPr b="1" lang="en-GB" sz="2800" spc="-1" strike="noStrike">
                  <a:solidFill>
                    <a:srgbClr val="000000"/>
                  </a:solidFill>
                  <a:latin typeface="HK Grotesk"/>
                  <a:ea typeface="DejaVu Sans"/>
                </a:rPr>
                <a:t>BRONZE:</a:t>
              </a:r>
              <a:endParaRPr b="0" lang="en-GB" sz="2800" spc="-1" strike="noStrike">
                <a:latin typeface="Arial"/>
              </a:endParaRPr>
            </a:p>
            <a:p>
              <a:pPr>
                <a:lnSpc>
                  <a:spcPct val="100000"/>
                </a:lnSpc>
              </a:pPr>
              <a:r>
                <a:rPr b="0" lang="en-GB" sz="2800" spc="-1" strike="noStrike">
                  <a:solidFill>
                    <a:srgbClr val="000000"/>
                  </a:solidFill>
                  <a:latin typeface="Arial"/>
                  <a:ea typeface="DejaVu Sans"/>
                </a:rPr>
                <a:t>Start the hello world project (which uses lots of emoji) 🌍 🐍</a:t>
              </a:r>
              <a:endParaRPr b="0" lang="en-GB" sz="2800" spc="-1" strike="noStrike">
                <a:latin typeface="Arial"/>
              </a:endParaRPr>
            </a:p>
            <a:p>
              <a:pPr>
                <a:lnSpc>
                  <a:spcPct val="100000"/>
                </a:lnSpc>
              </a:pPr>
              <a:r>
                <a:rPr b="0" lang="en-GB" sz="2800" spc="-1" strike="noStrike" u="sng">
                  <a:solidFill>
                    <a:srgbClr val="0563c1"/>
                  </a:solidFill>
                  <a:uFillTx/>
                  <a:latin typeface="Arial"/>
                  <a:ea typeface="DejaVu Sans"/>
                  <a:hlinkClick r:id="rId1"/>
                </a:rPr>
                <a:t>https://projects.raspberrypi.org/en/projects/hello-world/</a:t>
              </a:r>
              <a:r>
                <a:rPr b="0" lang="en-GB" sz="2800" spc="-1" strike="noStrike">
                  <a:solidFill>
                    <a:srgbClr val="000000"/>
                  </a:solidFill>
                  <a:latin typeface="Arial"/>
                  <a:ea typeface="DejaVu Sans"/>
                </a:rPr>
                <a:t> </a:t>
              </a:r>
              <a:endParaRPr b="0" lang="en-GB" sz="2800" spc="-1" strike="noStrike">
                <a:latin typeface="Arial"/>
              </a:endParaRPr>
            </a:p>
            <a:p>
              <a:pPr>
                <a:lnSpc>
                  <a:spcPct val="100000"/>
                </a:lnSpc>
              </a:pPr>
              <a:r>
                <a:rPr b="0" lang="en-GB" sz="2800" spc="-1" strike="noStrike">
                  <a:solidFill>
                    <a:srgbClr val="000000"/>
                  </a:solidFill>
                  <a:latin typeface="Arial"/>
                  <a:ea typeface="DejaVu Sans"/>
                </a:rPr>
                <a:t>When you have your project showing</a:t>
              </a:r>
              <a:br/>
              <a:br/>
              <a:r>
                <a:rPr b="0" lang="en-GB" sz="2800" spc="-1" strike="noStrike">
                  <a:solidFill>
                    <a:srgbClr val="000000"/>
                  </a:solidFill>
                  <a:latin typeface="Arial"/>
                  <a:ea typeface="DejaVu Sans"/>
                </a:rPr>
                <a:t>share it with one of the robot club helpers to check it works (and you can share things).</a:t>
              </a:r>
              <a:endParaRPr b="0" lang="en-GB" sz="2800" spc="-1" strike="noStrike">
                <a:latin typeface="Arial"/>
              </a:endParaRPr>
            </a:p>
          </p:txBody>
        </p:sp>
        <p:sp>
          <p:nvSpPr>
            <p:cNvPr id="125" name="CustomShape 3"/>
            <p:cNvSpPr/>
            <p:nvPr/>
          </p:nvSpPr>
          <p:spPr>
            <a:xfrm>
              <a:off x="430920" y="312480"/>
              <a:ext cx="11249280" cy="11869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en-GB" sz="3600" spc="-1" strike="noStrike">
                  <a:solidFill>
                    <a:srgbClr val="000000"/>
                  </a:solidFill>
                  <a:latin typeface="HK Grotesk"/>
                  <a:ea typeface="DejaVu Sans"/>
                </a:rPr>
                <a:t>CHALLENGE ONE</a:t>
              </a:r>
              <a:endParaRPr b="0" lang="en-GB" sz="3600" spc="-1" strike="noStrike">
                <a:latin typeface="Arial"/>
              </a:endParaRPr>
            </a:p>
            <a:p>
              <a:pPr algn="ctr">
                <a:lnSpc>
                  <a:spcPct val="100000"/>
                </a:lnSpc>
              </a:pPr>
              <a:r>
                <a:rPr b="0" lang="en-GB" sz="3600" spc="-1" strike="noStrike">
                  <a:solidFill>
                    <a:srgbClr val="000000"/>
                  </a:solidFill>
                  <a:latin typeface="HK Grotesk"/>
                  <a:ea typeface="DejaVu Sans"/>
                </a:rPr>
                <a:t>Getting started</a:t>
              </a:r>
              <a:endParaRPr b="0" lang="en-GB" sz="3600" spc="-1" strike="noStrike">
                <a:latin typeface="Arial"/>
              </a:endParaRPr>
            </a:p>
          </p:txBody>
        </p:sp>
        <p:pic>
          <p:nvPicPr>
            <p:cNvPr id="126" name="Picture 5" descr=""/>
            <p:cNvPicPr/>
            <p:nvPr/>
          </p:nvPicPr>
          <p:blipFill>
            <a:blip r:embed="rId2"/>
            <a:stretch/>
          </p:blipFill>
          <p:spPr>
            <a:xfrm>
              <a:off x="0" y="4952880"/>
              <a:ext cx="12190320" cy="1903320"/>
            </a:xfrm>
            <a:prstGeom prst="rect">
              <a:avLst/>
            </a:prstGeom>
            <a:ln>
              <a:noFill/>
            </a:ln>
          </p:spPr>
        </p:pic>
        <p:pic>
          <p:nvPicPr>
            <p:cNvPr id="127" name="" descr=""/>
            <p:cNvPicPr/>
            <p:nvPr/>
          </p:nvPicPr>
          <p:blipFill>
            <a:blip r:embed="rId3"/>
            <a:stretch/>
          </p:blipFill>
          <p:spPr>
            <a:xfrm>
              <a:off x="6432480" y="3447000"/>
              <a:ext cx="1846440" cy="655920"/>
            </a:xfrm>
            <a:prstGeom prst="rect">
              <a:avLst/>
            </a:prstGeom>
            <a:ln>
              <a:noFill/>
            </a:ln>
          </p:spPr>
        </p:pic>
      </p:gr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128" name="Group 1"/>
          <p:cNvGrpSpPr/>
          <p:nvPr/>
        </p:nvGrpSpPr>
        <p:grpSpPr>
          <a:xfrm>
            <a:off x="0" y="312480"/>
            <a:ext cx="12190320" cy="6543720"/>
            <a:chOff x="0" y="312480"/>
            <a:chExt cx="12190320" cy="6543720"/>
          </a:xfrm>
        </p:grpSpPr>
        <p:sp>
          <p:nvSpPr>
            <p:cNvPr id="129" name="CustomShape 2"/>
            <p:cNvSpPr/>
            <p:nvPr/>
          </p:nvSpPr>
          <p:spPr>
            <a:xfrm>
              <a:off x="430920" y="2018160"/>
              <a:ext cx="10944000" cy="1796040"/>
            </a:xfrm>
            <a:prstGeom prst="rect">
              <a:avLst/>
            </a:prstGeom>
            <a:solidFill>
              <a:srgbClr val="778899">
                <a:alpha val="75000"/>
              </a:srgbClr>
            </a:solidFill>
            <a:ln>
              <a:noFill/>
            </a:ln>
          </p:spPr>
          <p:style>
            <a:lnRef idx="0"/>
            <a:fillRef idx="0"/>
            <a:effectRef idx="0"/>
            <a:fontRef idx="minor"/>
          </p:style>
          <p:txBody>
            <a:bodyPr lIns="90000" rIns="90000" tIns="45000" bIns="45000">
              <a:spAutoFit/>
            </a:bodyPr>
            <a:p>
              <a:pPr>
                <a:lnSpc>
                  <a:spcPct val="100000"/>
                </a:lnSpc>
              </a:pPr>
              <a:r>
                <a:rPr b="1" lang="en-GB" sz="2800" spc="-1" strike="noStrike">
                  <a:solidFill>
                    <a:srgbClr val="000000"/>
                  </a:solidFill>
                  <a:latin typeface="HK Grotesk"/>
                  <a:ea typeface="DejaVu Sans"/>
                </a:rPr>
                <a:t>SILVER :</a:t>
              </a:r>
              <a:endParaRPr b="0" lang="en-GB" sz="2800" spc="-1" strike="noStrike">
                <a:latin typeface="Arial"/>
              </a:endParaRPr>
            </a:p>
            <a:p>
              <a:pPr>
                <a:lnSpc>
                  <a:spcPct val="100000"/>
                </a:lnSpc>
              </a:pPr>
              <a:r>
                <a:rPr b="0" lang="en-GB" sz="2800" spc="-1" strike="noStrike">
                  <a:solidFill>
                    <a:srgbClr val="000000"/>
                  </a:solidFill>
                  <a:latin typeface="Arial"/>
                  <a:ea typeface="DejaVu Sans"/>
                </a:rPr>
                <a:t>Complete “Sums and Dates”, and then “Roll a Dice”.</a:t>
              </a:r>
              <a:endParaRPr b="0" lang="en-GB" sz="2800" spc="-1" strike="noStrike">
                <a:latin typeface="Arial"/>
              </a:endParaRPr>
            </a:p>
            <a:p>
              <a:pPr>
                <a:lnSpc>
                  <a:spcPct val="100000"/>
                </a:lnSpc>
              </a:pPr>
              <a:endParaRPr b="0" lang="en-GB" sz="2800" spc="-1" strike="noStrike">
                <a:latin typeface="Arial"/>
              </a:endParaRPr>
            </a:p>
            <a:p>
              <a:pPr>
                <a:lnSpc>
                  <a:spcPct val="100000"/>
                </a:lnSpc>
              </a:pPr>
              <a:r>
                <a:rPr b="0" lang="en-GB" sz="2800" spc="-1" strike="noStrike">
                  <a:solidFill>
                    <a:srgbClr val="000000"/>
                  </a:solidFill>
                  <a:latin typeface="Arial"/>
                  <a:ea typeface="DejaVu Sans"/>
                </a:rPr>
                <a:t>Share your project again</a:t>
              </a:r>
              <a:endParaRPr b="0" lang="en-GB" sz="2800" spc="-1" strike="noStrike">
                <a:latin typeface="Arial"/>
              </a:endParaRPr>
            </a:p>
          </p:txBody>
        </p:sp>
        <p:sp>
          <p:nvSpPr>
            <p:cNvPr id="130" name="CustomShape 3"/>
            <p:cNvSpPr/>
            <p:nvPr/>
          </p:nvSpPr>
          <p:spPr>
            <a:xfrm>
              <a:off x="430920" y="312480"/>
              <a:ext cx="11249280" cy="11869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en-GB" sz="3600" spc="-1" strike="noStrike">
                  <a:solidFill>
                    <a:srgbClr val="000000"/>
                  </a:solidFill>
                  <a:latin typeface="HK Grotesk"/>
                  <a:ea typeface="DejaVu Sans"/>
                </a:rPr>
                <a:t>CHALLENGE ONE</a:t>
              </a:r>
              <a:endParaRPr b="0" lang="en-GB" sz="3600" spc="-1" strike="noStrike">
                <a:latin typeface="Arial"/>
              </a:endParaRPr>
            </a:p>
            <a:p>
              <a:pPr algn="ctr">
                <a:lnSpc>
                  <a:spcPct val="100000"/>
                </a:lnSpc>
              </a:pPr>
              <a:r>
                <a:rPr b="0" lang="en-GB" sz="3600" spc="-1" strike="noStrike">
                  <a:solidFill>
                    <a:srgbClr val="000000"/>
                  </a:solidFill>
                  <a:latin typeface="HK Grotesk"/>
                  <a:ea typeface="DejaVu Sans"/>
                </a:rPr>
                <a:t>Numbers, dates and randomness</a:t>
              </a:r>
              <a:endParaRPr b="0" lang="en-GB" sz="3600" spc="-1" strike="noStrike">
                <a:latin typeface="Arial"/>
              </a:endParaRPr>
            </a:p>
          </p:txBody>
        </p:sp>
        <p:pic>
          <p:nvPicPr>
            <p:cNvPr id="131" name="Picture 5_3" descr=""/>
            <p:cNvPicPr/>
            <p:nvPr/>
          </p:nvPicPr>
          <p:blipFill>
            <a:blip r:embed="rId1"/>
            <a:stretch/>
          </p:blipFill>
          <p:spPr>
            <a:xfrm>
              <a:off x="0" y="4952880"/>
              <a:ext cx="12190320" cy="1903320"/>
            </a:xfrm>
            <a:prstGeom prst="rect">
              <a:avLst/>
            </a:prstGeom>
            <a:ln>
              <a:noFill/>
            </a:ln>
          </p:spPr>
        </p:pic>
      </p:gr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132" name="Group 1"/>
          <p:cNvGrpSpPr/>
          <p:nvPr/>
        </p:nvGrpSpPr>
        <p:grpSpPr>
          <a:xfrm>
            <a:off x="0" y="312480"/>
            <a:ext cx="12190320" cy="6543720"/>
            <a:chOff x="0" y="312480"/>
            <a:chExt cx="12190320" cy="6543720"/>
          </a:xfrm>
        </p:grpSpPr>
        <p:sp>
          <p:nvSpPr>
            <p:cNvPr id="133" name="CustomShape 2"/>
            <p:cNvSpPr/>
            <p:nvPr/>
          </p:nvSpPr>
          <p:spPr>
            <a:xfrm>
              <a:off x="430920" y="2018160"/>
              <a:ext cx="10944000" cy="1796040"/>
            </a:xfrm>
            <a:prstGeom prst="rect">
              <a:avLst/>
            </a:prstGeom>
            <a:solidFill>
              <a:srgbClr val="ffd700">
                <a:alpha val="75000"/>
              </a:srgbClr>
            </a:solidFill>
            <a:ln>
              <a:noFill/>
            </a:ln>
          </p:spPr>
          <p:style>
            <a:lnRef idx="0"/>
            <a:fillRef idx="0"/>
            <a:effectRef idx="0"/>
            <a:fontRef idx="minor"/>
          </p:style>
          <p:txBody>
            <a:bodyPr lIns="90000" rIns="90000" tIns="45000" bIns="45000">
              <a:spAutoFit/>
            </a:bodyPr>
            <a:p>
              <a:pPr>
                <a:lnSpc>
                  <a:spcPct val="100000"/>
                </a:lnSpc>
              </a:pPr>
              <a:r>
                <a:rPr b="1" lang="en-GB" sz="2800" spc="-1" strike="noStrike">
                  <a:solidFill>
                    <a:srgbClr val="000000"/>
                  </a:solidFill>
                  <a:latin typeface="HK Grotesk"/>
                  <a:ea typeface="DejaVu Sans"/>
                </a:rPr>
                <a:t>GOLD :</a:t>
              </a:r>
              <a:endParaRPr b="0" lang="en-GB" sz="2800" spc="-1" strike="noStrike">
                <a:latin typeface="Arial"/>
              </a:endParaRPr>
            </a:p>
            <a:p>
              <a:pPr>
                <a:lnSpc>
                  <a:spcPct val="100000"/>
                </a:lnSpc>
              </a:pPr>
              <a:r>
                <a:rPr b="0" lang="en-GB" sz="2800" spc="-1" strike="noStrike">
                  <a:solidFill>
                    <a:srgbClr val="000000"/>
                  </a:solidFill>
                  <a:latin typeface="Arial"/>
                  <a:ea typeface="DejaVu Sans"/>
                </a:rPr>
                <a:t>Complete “Sentence starter”, and then do the quiz.</a:t>
              </a:r>
              <a:endParaRPr b="0" lang="en-GB" sz="2800" spc="-1" strike="noStrike">
                <a:latin typeface="Arial"/>
              </a:endParaRPr>
            </a:p>
            <a:p>
              <a:pPr>
                <a:lnSpc>
                  <a:spcPct val="100000"/>
                </a:lnSpc>
              </a:pPr>
              <a:endParaRPr b="0" lang="en-GB" sz="2800" spc="-1" strike="noStrike">
                <a:latin typeface="Arial"/>
              </a:endParaRPr>
            </a:p>
            <a:p>
              <a:pPr>
                <a:lnSpc>
                  <a:spcPct val="100000"/>
                </a:lnSpc>
              </a:pPr>
              <a:r>
                <a:rPr b="0" lang="en-GB" sz="2800" spc="-1" strike="noStrike">
                  <a:solidFill>
                    <a:srgbClr val="000000"/>
                  </a:solidFill>
                  <a:latin typeface="Arial"/>
                  <a:ea typeface="DejaVu Sans"/>
                </a:rPr>
                <a:t>Well done, you’ve done the basics… now to take it further!</a:t>
              </a:r>
              <a:endParaRPr b="0" lang="en-GB" sz="2800" spc="-1" strike="noStrike">
                <a:latin typeface="Arial"/>
              </a:endParaRPr>
            </a:p>
          </p:txBody>
        </p:sp>
        <p:sp>
          <p:nvSpPr>
            <p:cNvPr id="134" name="CustomShape 3"/>
            <p:cNvSpPr/>
            <p:nvPr/>
          </p:nvSpPr>
          <p:spPr>
            <a:xfrm>
              <a:off x="430920" y="312480"/>
              <a:ext cx="11249280" cy="11869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en-GB" sz="3600" spc="-1" strike="noStrike">
                  <a:solidFill>
                    <a:srgbClr val="000000"/>
                  </a:solidFill>
                  <a:latin typeface="HK Grotesk"/>
                  <a:ea typeface="DejaVu Sans"/>
                </a:rPr>
                <a:t>CHALLENGE ONE</a:t>
              </a:r>
              <a:endParaRPr b="0" lang="en-GB" sz="3600" spc="-1" strike="noStrike">
                <a:latin typeface="Arial"/>
              </a:endParaRPr>
            </a:p>
            <a:p>
              <a:pPr algn="ctr">
                <a:lnSpc>
                  <a:spcPct val="100000"/>
                </a:lnSpc>
              </a:pPr>
              <a:r>
                <a:rPr b="0" lang="en-GB" sz="3600" spc="-1" strike="noStrike">
                  <a:solidFill>
                    <a:srgbClr val="000000"/>
                  </a:solidFill>
                  <a:latin typeface="HK Grotesk"/>
                  <a:ea typeface="DejaVu Sans"/>
                </a:rPr>
                <a:t>Questions and answers</a:t>
              </a:r>
              <a:endParaRPr b="0" lang="en-GB" sz="3600" spc="-1" strike="noStrike">
                <a:latin typeface="Arial"/>
              </a:endParaRPr>
            </a:p>
          </p:txBody>
        </p:sp>
        <p:pic>
          <p:nvPicPr>
            <p:cNvPr id="135" name="Picture 5_4" descr=""/>
            <p:cNvPicPr/>
            <p:nvPr/>
          </p:nvPicPr>
          <p:blipFill>
            <a:blip r:embed="rId1"/>
            <a:stretch/>
          </p:blipFill>
          <p:spPr>
            <a:xfrm>
              <a:off x="0" y="4952880"/>
              <a:ext cx="12190320" cy="1903320"/>
            </a:xfrm>
            <a:prstGeom prst="rect">
              <a:avLst/>
            </a:prstGeom>
            <a:ln>
              <a:noFill/>
            </a:ln>
          </p:spPr>
        </p:pic>
      </p:gr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6" name="" descr=""/>
          <p:cNvPicPr/>
          <p:nvPr/>
        </p:nvPicPr>
        <p:blipFill>
          <a:blip r:embed="rId1"/>
          <a:stretch/>
        </p:blipFill>
        <p:spPr>
          <a:xfrm>
            <a:off x="14040" y="630720"/>
            <a:ext cx="4809240" cy="3976560"/>
          </a:xfrm>
          <a:prstGeom prst="rect">
            <a:avLst/>
          </a:prstGeom>
          <a:ln>
            <a:noFill/>
          </a:ln>
        </p:spPr>
      </p:pic>
      <p:grpSp>
        <p:nvGrpSpPr>
          <p:cNvPr id="137" name="Group 1"/>
          <p:cNvGrpSpPr/>
          <p:nvPr/>
        </p:nvGrpSpPr>
        <p:grpSpPr>
          <a:xfrm>
            <a:off x="0" y="312480"/>
            <a:ext cx="12190320" cy="6543720"/>
            <a:chOff x="0" y="312480"/>
            <a:chExt cx="12190320" cy="6543720"/>
          </a:xfrm>
        </p:grpSpPr>
        <p:sp>
          <p:nvSpPr>
            <p:cNvPr id="138" name="CustomShape 2"/>
            <p:cNvSpPr/>
            <p:nvPr/>
          </p:nvSpPr>
          <p:spPr>
            <a:xfrm>
              <a:off x="430920" y="312480"/>
              <a:ext cx="11249280" cy="11869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en-GB" sz="3600" spc="-1" strike="noStrike">
                  <a:solidFill>
                    <a:srgbClr val="000000"/>
                  </a:solidFill>
                  <a:latin typeface="HK Grotesk"/>
                  <a:ea typeface="DejaVu Sans"/>
                </a:rPr>
                <a:t>CHALLENGE TWO</a:t>
              </a:r>
              <a:endParaRPr b="0" lang="en-GB" sz="3600" spc="-1" strike="noStrike">
                <a:latin typeface="Arial"/>
              </a:endParaRPr>
            </a:p>
            <a:p>
              <a:pPr algn="ctr">
                <a:lnSpc>
                  <a:spcPct val="100000"/>
                </a:lnSpc>
              </a:pPr>
              <a:r>
                <a:rPr b="0" lang="en-GB" sz="3600" spc="-1" strike="noStrike">
                  <a:solidFill>
                    <a:srgbClr val="000000"/>
                  </a:solidFill>
                  <a:latin typeface="HK Grotesk"/>
                  <a:ea typeface="DejaVu Sans"/>
                </a:rPr>
                <a:t>Going further</a:t>
              </a:r>
              <a:endParaRPr b="0" lang="en-GB" sz="3600" spc="-1" strike="noStrike">
                <a:latin typeface="Arial"/>
              </a:endParaRPr>
            </a:p>
          </p:txBody>
        </p:sp>
        <p:pic>
          <p:nvPicPr>
            <p:cNvPr id="139" name="Picture 5_1" descr=""/>
            <p:cNvPicPr/>
            <p:nvPr/>
          </p:nvPicPr>
          <p:blipFill>
            <a:blip r:embed="rId2"/>
            <a:stretch/>
          </p:blipFill>
          <p:spPr>
            <a:xfrm>
              <a:off x="0" y="4952880"/>
              <a:ext cx="12190320" cy="1903320"/>
            </a:xfrm>
            <a:prstGeom prst="rect">
              <a:avLst/>
            </a:prstGeom>
            <a:ln>
              <a:noFill/>
            </a:ln>
          </p:spPr>
        </p:pic>
      </p:grpSp>
      <p:sp>
        <p:nvSpPr>
          <p:cNvPr id="140" name="CustomShape 3"/>
          <p:cNvSpPr/>
          <p:nvPr/>
        </p:nvSpPr>
        <p:spPr>
          <a:xfrm>
            <a:off x="576000" y="1872000"/>
            <a:ext cx="4390920" cy="1625040"/>
          </a:xfrm>
          <a:prstGeom prst="rect">
            <a:avLst/>
          </a:prstGeom>
          <a:noFill/>
          <a:ln>
            <a:noFill/>
          </a:ln>
        </p:spPr>
        <p:style>
          <a:lnRef idx="0"/>
          <a:fillRef idx="0"/>
          <a:effectRef idx="0"/>
          <a:fontRef idx="minor"/>
        </p:style>
      </p:sp>
      <p:sp>
        <p:nvSpPr>
          <p:cNvPr id="141" name="CustomShape 4"/>
          <p:cNvSpPr/>
          <p:nvPr/>
        </p:nvSpPr>
        <p:spPr>
          <a:xfrm>
            <a:off x="6231960" y="1604520"/>
            <a:ext cx="5353560" cy="3976560"/>
          </a:xfrm>
          <a:prstGeom prst="rect">
            <a:avLst/>
          </a:prstGeom>
          <a:noFill/>
          <a:ln>
            <a:noFill/>
          </a:ln>
        </p:spPr>
        <p:style>
          <a:lnRef idx="0"/>
          <a:fillRef idx="0"/>
          <a:effectRef idx="0"/>
          <a:fontRef idx="minor"/>
        </p:style>
        <p:txBody>
          <a:bodyPr lIns="0" rIns="0" tIns="0" bIns="0">
            <a:normAutofit/>
          </a:bodyPr>
          <a:p>
            <a:pPr marL="432000" indent="-323280">
              <a:lnSpc>
                <a:spcPct val="100000"/>
              </a:lnSpc>
              <a:buClr>
                <a:srgbClr val="000000"/>
              </a:buClr>
              <a:buSzPct val="45000"/>
              <a:buFont typeface="Wingdings" charset="2"/>
              <a:buChar char=""/>
            </a:pPr>
            <a:r>
              <a:rPr b="0" lang="en-GB" sz="2400" spc="-1" strike="noStrike">
                <a:solidFill>
                  <a:srgbClr val="000000"/>
                </a:solidFill>
                <a:latin typeface="Arial"/>
                <a:ea typeface="DejaVu Sans"/>
              </a:rPr>
              <a:t>Add more emoji to emoji.py </a:t>
            </a:r>
            <a:endParaRPr b="0" lang="en-GB" sz="2400" spc="-1" strike="noStrike">
              <a:latin typeface="Arial"/>
            </a:endParaRPr>
          </a:p>
          <a:p>
            <a:pPr marL="432000" indent="-323280">
              <a:lnSpc>
                <a:spcPct val="100000"/>
              </a:lnSpc>
              <a:buClr>
                <a:srgbClr val="000000"/>
              </a:buClr>
              <a:buSzPct val="45000"/>
              <a:buFont typeface="Wingdings" charset="2"/>
              <a:buChar char=""/>
            </a:pPr>
            <a:r>
              <a:rPr b="0" lang="en-GB" sz="2400" spc="-1" strike="noStrike">
                <a:solidFill>
                  <a:srgbClr val="000000"/>
                </a:solidFill>
                <a:latin typeface="Arial"/>
                <a:ea typeface="DejaVu Sans"/>
              </a:rPr>
              <a:t>Write some code which uses your new emoji</a:t>
            </a:r>
            <a:endParaRPr b="0" lang="en-GB" sz="2400" spc="-1" strike="noStrike">
              <a:latin typeface="Arial"/>
            </a:endParaRPr>
          </a:p>
          <a:p>
            <a:pPr marL="432000" indent="-323280">
              <a:lnSpc>
                <a:spcPct val="100000"/>
              </a:lnSpc>
              <a:buClr>
                <a:srgbClr val="000000"/>
              </a:buClr>
              <a:buSzPct val="45000"/>
              <a:buFont typeface="Wingdings" charset="2"/>
              <a:buChar char=""/>
            </a:pPr>
            <a:r>
              <a:rPr b="0" lang="en-GB" sz="2400" spc="-1" strike="noStrike">
                <a:solidFill>
                  <a:srgbClr val="000000"/>
                </a:solidFill>
                <a:latin typeface="Arial"/>
                <a:ea typeface="DejaVu Sans"/>
              </a:rPr>
              <a:t>Look at noemoji.py – can you work out how to incorporate that into your code?</a:t>
            </a:r>
            <a:endParaRPr b="0" lang="en-GB" sz="2400" spc="-1" strike="noStrike">
              <a:latin typeface="Arial"/>
            </a:endParaRPr>
          </a:p>
          <a:p>
            <a:pPr marL="432000" indent="-323280">
              <a:lnSpc>
                <a:spcPct val="100000"/>
              </a:lnSpc>
              <a:buClr>
                <a:srgbClr val="000000"/>
              </a:buClr>
              <a:buSzPct val="45000"/>
              <a:buFont typeface="Wingdings" charset="2"/>
              <a:buChar char=""/>
            </a:pPr>
            <a:r>
              <a:rPr b="0" lang="en-GB" sz="2400" spc="-1" strike="noStrike">
                <a:solidFill>
                  <a:srgbClr val="000000"/>
                </a:solidFill>
                <a:latin typeface="Arial"/>
                <a:ea typeface="DejaVu Sans"/>
              </a:rPr>
              <a:t>Can you make your code compliment people? </a:t>
            </a:r>
            <a:endParaRPr b="0" lang="en-GB" sz="2400" spc="-1" strike="noStrike">
              <a:latin typeface="Arial"/>
            </a:endParaRPr>
          </a:p>
          <a:p>
            <a:pPr marL="432000" indent="-323280">
              <a:lnSpc>
                <a:spcPct val="100000"/>
              </a:lnSpc>
              <a:buClr>
                <a:srgbClr val="000000"/>
              </a:buClr>
              <a:buSzPct val="45000"/>
              <a:buFont typeface="Wingdings" charset="2"/>
              <a:buChar char=""/>
            </a:pPr>
            <a:r>
              <a:rPr b="0" lang="en-GB" sz="2400" spc="-1" strike="noStrike">
                <a:solidFill>
                  <a:srgbClr val="000000"/>
                </a:solidFill>
                <a:latin typeface="Arial"/>
                <a:ea typeface="DejaVu Sans"/>
              </a:rPr>
              <a:t>How about a random compliment generator with emoji?</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14770</TotalTime>
  <Application>LibreOffice/6.4.7.2$Linux_X86_64 LibreOffice_project/40$Build-2</Application>
  <Words>225</Words>
  <Paragraphs>56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2021-04-30T10:41:39Z</dcterms:created>
  <dc:creator>Silver Talon</dc:creator>
  <dc:description/>
  <dc:language>en-GB</dc:language>
  <cp:lastModifiedBy>Hannah Dee</cp:lastModifiedBy>
  <dcterms:modified xsi:type="dcterms:W3CDTF">2023-05-20T17:16:00Z</dcterms:modified>
  <cp:revision>28</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0</vt:bool>
  </property>
  <property fmtid="{D5CDD505-2E9C-101B-9397-08002B2CF9AE}" pid="10" name="ShareDoc">
    <vt:bool>0</vt:bool>
  </property>
  <property fmtid="{D5CDD505-2E9C-101B-9397-08002B2CF9AE}" pid="11" name="Slides">
    <vt:i4>7</vt:i4>
  </property>
</Properties>
</file>