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0" r:id="rId2"/>
    <p:sldMasterId id="2147483648" r:id="rId3"/>
  </p:sldMasterIdLst>
  <p:sldIdLst>
    <p:sldId id="256" r:id="rId4"/>
    <p:sldId id="257" r:id="rId5"/>
    <p:sldId id="258" r:id="rId6"/>
    <p:sldId id="263" r:id="rId7"/>
    <p:sldId id="259" r:id="rId8"/>
    <p:sldId id="275" r:id="rId9"/>
    <p:sldId id="260" r:id="rId10"/>
    <p:sldId id="266" r:id="rId11"/>
    <p:sldId id="276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5F89B7-2BDD-4D35-9DE1-DE5D17CD0786}" v="20" dt="2023-10-11T09:15:53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7A5F89B7-2BDD-4D35-9DE1-DE5D17CD0786}"/>
    <pc:docChg chg="undo custSel addSld modSld sldOrd">
      <pc:chgData name="Tally Roberts [nar25] (Staff)" userId="98656feb-4347-4df3-85b3-eb8e3c41380a" providerId="ADAL" clId="{7A5F89B7-2BDD-4D35-9DE1-DE5D17CD0786}" dt="2023-10-11T09:16:13.028" v="935" actId="20577"/>
      <pc:docMkLst>
        <pc:docMk/>
      </pc:docMkLst>
      <pc:sldChg chg="modSp mod">
        <pc:chgData name="Tally Roberts [nar25] (Staff)" userId="98656feb-4347-4df3-85b3-eb8e3c41380a" providerId="ADAL" clId="{7A5F89B7-2BDD-4D35-9DE1-DE5D17CD0786}" dt="2023-10-11T08:59:58.103" v="368" actId="20577"/>
        <pc:sldMkLst>
          <pc:docMk/>
          <pc:sldMk cId="2118796725" sldId="258"/>
        </pc:sldMkLst>
        <pc:spChg chg="mod">
          <ac:chgData name="Tally Roberts [nar25] (Staff)" userId="98656feb-4347-4df3-85b3-eb8e3c41380a" providerId="ADAL" clId="{7A5F89B7-2BDD-4D35-9DE1-DE5D17CD0786}" dt="2023-10-11T08:59:58.103" v="368" actId="20577"/>
          <ac:spMkLst>
            <pc:docMk/>
            <pc:sldMk cId="2118796725" sldId="258"/>
            <ac:spMk id="8" creationId="{708026D4-B3C5-4955-9FCB-98CA714301E6}"/>
          </ac:spMkLst>
        </pc:spChg>
      </pc:sldChg>
      <pc:sldChg chg="modSp mod ord">
        <pc:chgData name="Tally Roberts [nar25] (Staff)" userId="98656feb-4347-4df3-85b3-eb8e3c41380a" providerId="ADAL" clId="{7A5F89B7-2BDD-4D35-9DE1-DE5D17CD0786}" dt="2023-10-11T09:03:05.428" v="609" actId="20577"/>
        <pc:sldMkLst>
          <pc:docMk/>
          <pc:sldMk cId="1087301478" sldId="259"/>
        </pc:sldMkLst>
        <pc:spChg chg="mod">
          <ac:chgData name="Tally Roberts [nar25] (Staff)" userId="98656feb-4347-4df3-85b3-eb8e3c41380a" providerId="ADAL" clId="{7A5F89B7-2BDD-4D35-9DE1-DE5D17CD0786}" dt="2023-10-11T09:03:05.428" v="609" actId="20577"/>
          <ac:spMkLst>
            <pc:docMk/>
            <pc:sldMk cId="1087301478" sldId="259"/>
            <ac:spMk id="8" creationId="{708026D4-B3C5-4955-9FCB-98CA714301E6}"/>
          </ac:spMkLst>
        </pc:spChg>
        <pc:picChg chg="mod">
          <ac:chgData name="Tally Roberts [nar25] (Staff)" userId="98656feb-4347-4df3-85b3-eb8e3c41380a" providerId="ADAL" clId="{7A5F89B7-2BDD-4D35-9DE1-DE5D17CD0786}" dt="2023-10-11T08:47:47.970" v="7" actId="1076"/>
          <ac:picMkLst>
            <pc:docMk/>
            <pc:sldMk cId="1087301478" sldId="259"/>
            <ac:picMk id="6" creationId="{4177D76C-15BE-4C0D-A9DB-258768E3884B}"/>
          </ac:picMkLst>
        </pc:picChg>
      </pc:sldChg>
      <pc:sldChg chg="modSp mod">
        <pc:chgData name="Tally Roberts [nar25] (Staff)" userId="98656feb-4347-4df3-85b3-eb8e3c41380a" providerId="ADAL" clId="{7A5F89B7-2BDD-4D35-9DE1-DE5D17CD0786}" dt="2023-10-11T09:06:21.423" v="747" actId="12"/>
        <pc:sldMkLst>
          <pc:docMk/>
          <pc:sldMk cId="3457605254" sldId="260"/>
        </pc:sldMkLst>
        <pc:spChg chg="mod">
          <ac:chgData name="Tally Roberts [nar25] (Staff)" userId="98656feb-4347-4df3-85b3-eb8e3c41380a" providerId="ADAL" clId="{7A5F89B7-2BDD-4D35-9DE1-DE5D17CD0786}" dt="2023-10-11T09:06:21.423" v="747" actId="12"/>
          <ac:spMkLst>
            <pc:docMk/>
            <pc:sldMk cId="3457605254" sldId="260"/>
            <ac:spMk id="8" creationId="{708026D4-B3C5-4955-9FCB-98CA714301E6}"/>
          </ac:spMkLst>
        </pc:spChg>
      </pc:sldChg>
      <pc:sldChg chg="addSp delSp modSp add mod ord">
        <pc:chgData name="Tally Roberts [nar25] (Staff)" userId="98656feb-4347-4df3-85b3-eb8e3c41380a" providerId="ADAL" clId="{7A5F89B7-2BDD-4D35-9DE1-DE5D17CD0786}" dt="2023-10-11T08:59:15.987" v="300"/>
        <pc:sldMkLst>
          <pc:docMk/>
          <pc:sldMk cId="233654965" sldId="263"/>
        </pc:sldMkLst>
        <pc:spChg chg="del">
          <ac:chgData name="Tally Roberts [nar25] (Staff)" userId="98656feb-4347-4df3-85b3-eb8e3c41380a" providerId="ADAL" clId="{7A5F89B7-2BDD-4D35-9DE1-DE5D17CD0786}" dt="2023-10-11T08:57:12.753" v="82" actId="478"/>
          <ac:spMkLst>
            <pc:docMk/>
            <pc:sldMk cId="233654965" sldId="263"/>
            <ac:spMk id="7" creationId="{03636137-93D1-4EF9-92E5-1B30F1AE293D}"/>
          </ac:spMkLst>
        </pc:spChg>
        <pc:spChg chg="mod">
          <ac:chgData name="Tally Roberts [nar25] (Staff)" userId="98656feb-4347-4df3-85b3-eb8e3c41380a" providerId="ADAL" clId="{7A5F89B7-2BDD-4D35-9DE1-DE5D17CD0786}" dt="2023-10-11T08:56:29.294" v="78" actId="20577"/>
          <ac:spMkLst>
            <pc:docMk/>
            <pc:sldMk cId="233654965" sldId="263"/>
            <ac:spMk id="8" creationId="{708026D4-B3C5-4955-9FCB-98CA714301E6}"/>
          </ac:spMkLst>
        </pc:spChg>
        <pc:picChg chg="add mod">
          <ac:chgData name="Tally Roberts [nar25] (Staff)" userId="98656feb-4347-4df3-85b3-eb8e3c41380a" providerId="ADAL" clId="{7A5F89B7-2BDD-4D35-9DE1-DE5D17CD0786}" dt="2023-10-11T08:57:19.083" v="83" actId="1076"/>
          <ac:picMkLst>
            <pc:docMk/>
            <pc:sldMk cId="233654965" sldId="263"/>
            <ac:picMk id="3" creationId="{55EA4590-0CE0-7EDF-C9DF-F07D0557F219}"/>
          </ac:picMkLst>
        </pc:picChg>
      </pc:sldChg>
      <pc:sldChg chg="addSp delSp modSp add mod">
        <pc:chgData name="Tally Roberts [nar25] (Staff)" userId="98656feb-4347-4df3-85b3-eb8e3c41380a" providerId="ADAL" clId="{7A5F89B7-2BDD-4D35-9DE1-DE5D17CD0786}" dt="2023-10-11T09:14:24.544" v="837" actId="20577"/>
        <pc:sldMkLst>
          <pc:docMk/>
          <pc:sldMk cId="4151280108" sldId="266"/>
        </pc:sldMkLst>
        <pc:spChg chg="add del">
          <ac:chgData name="Tally Roberts [nar25] (Staff)" userId="98656feb-4347-4df3-85b3-eb8e3c41380a" providerId="ADAL" clId="{7A5F89B7-2BDD-4D35-9DE1-DE5D17CD0786}" dt="2023-10-11T09:08:23.986" v="751"/>
          <ac:spMkLst>
            <pc:docMk/>
            <pc:sldMk cId="4151280108" sldId="266"/>
            <ac:spMk id="2" creationId="{749BE54A-CECD-786F-048E-7F2468D26F5C}"/>
          </ac:spMkLst>
        </pc:spChg>
        <pc:spChg chg="add del">
          <ac:chgData name="Tally Roberts [nar25] (Staff)" userId="98656feb-4347-4df3-85b3-eb8e3c41380a" providerId="ADAL" clId="{7A5F89B7-2BDD-4D35-9DE1-DE5D17CD0786}" dt="2023-10-11T09:08:23.986" v="751"/>
          <ac:spMkLst>
            <pc:docMk/>
            <pc:sldMk cId="4151280108" sldId="266"/>
            <ac:spMk id="3" creationId="{7BF679B3-95BF-FF62-64A4-58866360C7EA}"/>
          </ac:spMkLst>
        </pc:spChg>
        <pc:spChg chg="add del">
          <ac:chgData name="Tally Roberts [nar25] (Staff)" userId="98656feb-4347-4df3-85b3-eb8e3c41380a" providerId="ADAL" clId="{7A5F89B7-2BDD-4D35-9DE1-DE5D17CD0786}" dt="2023-10-11T09:08:23.986" v="751"/>
          <ac:spMkLst>
            <pc:docMk/>
            <pc:sldMk cId="4151280108" sldId="266"/>
            <ac:spMk id="4" creationId="{490EBD48-6697-D9E7-7B14-3477E0E749DB}"/>
          </ac:spMkLst>
        </pc:spChg>
        <pc:spChg chg="add mod">
          <ac:chgData name="Tally Roberts [nar25] (Staff)" userId="98656feb-4347-4df3-85b3-eb8e3c41380a" providerId="ADAL" clId="{7A5F89B7-2BDD-4D35-9DE1-DE5D17CD0786}" dt="2023-10-11T09:12:44.462" v="828" actId="164"/>
          <ac:spMkLst>
            <pc:docMk/>
            <pc:sldMk cId="4151280108" sldId="266"/>
            <ac:spMk id="5" creationId="{BCE4E630-71C8-1FA7-796D-3F600FDB4CDF}"/>
          </ac:spMkLst>
        </pc:spChg>
        <pc:spChg chg="mod">
          <ac:chgData name="Tally Roberts [nar25] (Staff)" userId="98656feb-4347-4df3-85b3-eb8e3c41380a" providerId="ADAL" clId="{7A5F89B7-2BDD-4D35-9DE1-DE5D17CD0786}" dt="2023-10-11T09:14:24.544" v="837" actId="20577"/>
          <ac:spMkLst>
            <pc:docMk/>
            <pc:sldMk cId="4151280108" sldId="266"/>
            <ac:spMk id="8" creationId="{708026D4-B3C5-4955-9FCB-98CA714301E6}"/>
          </ac:spMkLst>
        </pc:spChg>
        <pc:grpChg chg="add del mod">
          <ac:chgData name="Tally Roberts [nar25] (Staff)" userId="98656feb-4347-4df3-85b3-eb8e3c41380a" providerId="ADAL" clId="{7A5F89B7-2BDD-4D35-9DE1-DE5D17CD0786}" dt="2023-10-11T09:13:07.344" v="829" actId="478"/>
          <ac:grpSpMkLst>
            <pc:docMk/>
            <pc:sldMk cId="4151280108" sldId="266"/>
            <ac:grpSpMk id="9" creationId="{157B278E-8E6E-5FC2-2B20-D399668A0316}"/>
          </ac:grpSpMkLst>
        </pc:grpChg>
        <pc:picChg chg="add mod">
          <ac:chgData name="Tally Roberts [nar25] (Staff)" userId="98656feb-4347-4df3-85b3-eb8e3c41380a" providerId="ADAL" clId="{7A5F89B7-2BDD-4D35-9DE1-DE5D17CD0786}" dt="2023-10-11T09:13:24.941" v="831" actId="1076"/>
          <ac:picMkLst>
            <pc:docMk/>
            <pc:sldMk cId="4151280108" sldId="266"/>
            <ac:picMk id="11" creationId="{25778749-7155-99E2-08CD-252DEBE4AB54}"/>
          </ac:picMkLst>
        </pc:picChg>
        <pc:picChg chg="add mod">
          <ac:chgData name="Tally Roberts [nar25] (Staff)" userId="98656feb-4347-4df3-85b3-eb8e3c41380a" providerId="ADAL" clId="{7A5F89B7-2BDD-4D35-9DE1-DE5D17CD0786}" dt="2023-10-11T09:12:44.462" v="828" actId="164"/>
          <ac:picMkLst>
            <pc:docMk/>
            <pc:sldMk cId="4151280108" sldId="266"/>
            <ac:picMk id="1029" creationId="{46483400-572C-EB77-742D-6554404EAC96}"/>
          </ac:picMkLst>
        </pc:picChg>
      </pc:sldChg>
      <pc:sldChg chg="modSp add mod">
        <pc:chgData name="Tally Roberts [nar25] (Staff)" userId="98656feb-4347-4df3-85b3-eb8e3c41380a" providerId="ADAL" clId="{7A5F89B7-2BDD-4D35-9DE1-DE5D17CD0786}" dt="2023-10-11T09:05:49.523" v="743" actId="20577"/>
        <pc:sldMkLst>
          <pc:docMk/>
          <pc:sldMk cId="391175718" sldId="275"/>
        </pc:sldMkLst>
        <pc:spChg chg="mod">
          <ac:chgData name="Tally Roberts [nar25] (Staff)" userId="98656feb-4347-4df3-85b3-eb8e3c41380a" providerId="ADAL" clId="{7A5F89B7-2BDD-4D35-9DE1-DE5D17CD0786}" dt="2023-10-11T09:05:49.523" v="743" actId="20577"/>
          <ac:spMkLst>
            <pc:docMk/>
            <pc:sldMk cId="391175718" sldId="275"/>
            <ac:spMk id="8" creationId="{708026D4-B3C5-4955-9FCB-98CA714301E6}"/>
          </ac:spMkLst>
        </pc:spChg>
      </pc:sldChg>
      <pc:sldChg chg="addSp delSp modSp add mod">
        <pc:chgData name="Tally Roberts [nar25] (Staff)" userId="98656feb-4347-4df3-85b3-eb8e3c41380a" providerId="ADAL" clId="{7A5F89B7-2BDD-4D35-9DE1-DE5D17CD0786}" dt="2023-10-11T09:16:13.028" v="935" actId="20577"/>
        <pc:sldMkLst>
          <pc:docMk/>
          <pc:sldMk cId="4291487394" sldId="276"/>
        </pc:sldMkLst>
        <pc:spChg chg="mod">
          <ac:chgData name="Tally Roberts [nar25] (Staff)" userId="98656feb-4347-4df3-85b3-eb8e3c41380a" providerId="ADAL" clId="{7A5F89B7-2BDD-4D35-9DE1-DE5D17CD0786}" dt="2023-10-11T09:16:13.028" v="935" actId="20577"/>
          <ac:spMkLst>
            <pc:docMk/>
            <pc:sldMk cId="4291487394" sldId="276"/>
            <ac:spMk id="8" creationId="{708026D4-B3C5-4955-9FCB-98CA714301E6}"/>
          </ac:spMkLst>
        </pc:spChg>
        <pc:picChg chg="del">
          <ac:chgData name="Tally Roberts [nar25] (Staff)" userId="98656feb-4347-4df3-85b3-eb8e3c41380a" providerId="ADAL" clId="{7A5F89B7-2BDD-4D35-9DE1-DE5D17CD0786}" dt="2023-10-11T09:14:55.817" v="883" actId="478"/>
          <ac:picMkLst>
            <pc:docMk/>
            <pc:sldMk cId="4291487394" sldId="276"/>
            <ac:picMk id="11" creationId="{25778749-7155-99E2-08CD-252DEBE4AB54}"/>
          </ac:picMkLst>
        </pc:picChg>
        <pc:picChg chg="add mod">
          <ac:chgData name="Tally Roberts [nar25] (Staff)" userId="98656feb-4347-4df3-85b3-eb8e3c41380a" providerId="ADAL" clId="{7A5F89B7-2BDD-4D35-9DE1-DE5D17CD0786}" dt="2023-10-11T09:15:53.722" v="929" actId="1076"/>
          <ac:picMkLst>
            <pc:docMk/>
            <pc:sldMk cId="4291487394" sldId="276"/>
            <ac:picMk id="2050" creationId="{661F74D9-E01A-40C3-9831-32BDF9277FC7}"/>
          </ac:picMkLst>
        </pc:picChg>
      </pc:sldChg>
    </pc:docChg>
  </pc:docChgLst>
  <pc:docChgLst>
    <pc:chgData name="Tally Roberts [nar25] (Staff)" userId="98656feb-4347-4df3-85b3-eb8e3c41380a" providerId="ADAL" clId="{B2CC9A98-F31B-42BE-8932-782B7CBE0889}"/>
    <pc:docChg chg="undo custSel addSld delSld modSld">
      <pc:chgData name="Tally Roberts [nar25] (Staff)" userId="98656feb-4347-4df3-85b3-eb8e3c41380a" providerId="ADAL" clId="{B2CC9A98-F31B-42BE-8932-782B7CBE0889}" dt="2023-09-07T13:41:11.500" v="236" actId="47"/>
      <pc:docMkLst>
        <pc:docMk/>
      </pc:docMkLst>
      <pc:sldChg chg="addSp delSp modSp mod">
        <pc:chgData name="Tally Roberts [nar25] (Staff)" userId="98656feb-4347-4df3-85b3-eb8e3c41380a" providerId="ADAL" clId="{B2CC9A98-F31B-42BE-8932-782B7CBE0889}" dt="2023-09-07T13:40:32.254" v="235" actId="1076"/>
        <pc:sldMkLst>
          <pc:docMk/>
          <pc:sldMk cId="3457605254" sldId="260"/>
        </pc:sldMkLst>
        <pc:spChg chg="del">
          <ac:chgData name="Tally Roberts [nar25] (Staff)" userId="98656feb-4347-4df3-85b3-eb8e3c41380a" providerId="ADAL" clId="{B2CC9A98-F31B-42BE-8932-782B7CBE0889}" dt="2023-09-07T13:27:37.240" v="1" actId="478"/>
          <ac:spMkLst>
            <pc:docMk/>
            <pc:sldMk cId="3457605254" sldId="260"/>
            <ac:spMk id="3" creationId="{69DAE5B5-B5B3-458E-999B-4FB8A1000F43}"/>
          </ac:spMkLst>
        </pc:spChg>
        <pc:spChg chg="del mod">
          <ac:chgData name="Tally Roberts [nar25] (Staff)" userId="98656feb-4347-4df3-85b3-eb8e3c41380a" providerId="ADAL" clId="{B2CC9A98-F31B-42BE-8932-782B7CBE0889}" dt="2023-09-07T13:30:39.476" v="48" actId="478"/>
          <ac:spMkLst>
            <pc:docMk/>
            <pc:sldMk cId="3457605254" sldId="260"/>
            <ac:spMk id="4" creationId="{B57689FB-2E27-4B32-829B-FD7A0F52E04C}"/>
          </ac:spMkLst>
        </pc:spChg>
        <pc:spChg chg="del">
          <ac:chgData name="Tally Roberts [nar25] (Staff)" userId="98656feb-4347-4df3-85b3-eb8e3c41380a" providerId="ADAL" clId="{B2CC9A98-F31B-42BE-8932-782B7CBE0889}" dt="2023-09-07T13:27:50.128" v="9" actId="478"/>
          <ac:spMkLst>
            <pc:docMk/>
            <pc:sldMk cId="3457605254" sldId="260"/>
            <ac:spMk id="5" creationId="{DAFA71E5-2FFD-4054-A0D2-04755CC4F30A}"/>
          </ac:spMkLst>
        </pc:spChg>
        <pc:spChg chg="del">
          <ac:chgData name="Tally Roberts [nar25] (Staff)" userId="98656feb-4347-4df3-85b3-eb8e3c41380a" providerId="ADAL" clId="{B2CC9A98-F31B-42BE-8932-782B7CBE0889}" dt="2023-09-07T13:27:36.344" v="0" actId="478"/>
          <ac:spMkLst>
            <pc:docMk/>
            <pc:sldMk cId="3457605254" sldId="260"/>
            <ac:spMk id="10" creationId="{61EE33B6-DBA0-433D-9A2B-35705A5FCA44}"/>
          </ac:spMkLst>
        </pc:spChg>
        <pc:spChg chg="add del mod">
          <ac:chgData name="Tally Roberts [nar25] (Staff)" userId="98656feb-4347-4df3-85b3-eb8e3c41380a" providerId="ADAL" clId="{B2CC9A98-F31B-42BE-8932-782B7CBE0889}" dt="2023-09-07T13:28:57.963" v="28" actId="478"/>
          <ac:spMkLst>
            <pc:docMk/>
            <pc:sldMk cId="3457605254" sldId="260"/>
            <ac:spMk id="14" creationId="{E264334D-145C-32F0-7EAB-9EC645F0F11C}"/>
          </ac:spMkLst>
        </pc:spChg>
        <pc:spChg chg="add del mod">
          <ac:chgData name="Tally Roberts [nar25] (Staff)" userId="98656feb-4347-4df3-85b3-eb8e3c41380a" providerId="ADAL" clId="{B2CC9A98-F31B-42BE-8932-782B7CBE0889}" dt="2023-09-07T13:30:01.498" v="40" actId="478"/>
          <ac:spMkLst>
            <pc:docMk/>
            <pc:sldMk cId="3457605254" sldId="260"/>
            <ac:spMk id="15" creationId="{FE41FE46-F32D-170D-0A1D-E2A5109D4EE8}"/>
          </ac:spMkLst>
        </pc:spChg>
        <pc:spChg chg="add del mod ord">
          <ac:chgData name="Tally Roberts [nar25] (Staff)" userId="98656feb-4347-4df3-85b3-eb8e3c41380a" providerId="ADAL" clId="{B2CC9A98-F31B-42BE-8932-782B7CBE0889}" dt="2023-09-07T13:40:22.301" v="231" actId="478"/>
          <ac:spMkLst>
            <pc:docMk/>
            <pc:sldMk cId="3457605254" sldId="260"/>
            <ac:spMk id="17" creationId="{4ED8607A-361E-3FD1-9966-6C3E0B7C167B}"/>
          </ac:spMkLst>
        </pc:spChg>
        <pc:spChg chg="del">
          <ac:chgData name="Tally Roberts [nar25] (Staff)" userId="98656feb-4347-4df3-85b3-eb8e3c41380a" providerId="ADAL" clId="{B2CC9A98-F31B-42BE-8932-782B7CBE0889}" dt="2023-09-07T13:27:52.044" v="11" actId="478"/>
          <ac:spMkLst>
            <pc:docMk/>
            <pc:sldMk cId="3457605254" sldId="260"/>
            <ac:spMk id="99" creationId="{AEA5FDDF-267C-4380-A83D-9B9E0F69BCC9}"/>
          </ac:spMkLst>
        </pc:spChg>
        <pc:spChg chg="del mod">
          <ac:chgData name="Tally Roberts [nar25] (Staff)" userId="98656feb-4347-4df3-85b3-eb8e3c41380a" providerId="ADAL" clId="{B2CC9A98-F31B-42BE-8932-782B7CBE0889}" dt="2023-09-07T13:27:51.169" v="10" actId="478"/>
          <ac:spMkLst>
            <pc:docMk/>
            <pc:sldMk cId="3457605254" sldId="260"/>
            <ac:spMk id="101" creationId="{4FCAD55C-395F-48A5-A69E-C5CE174A1C7D}"/>
          </ac:spMkLst>
        </pc:spChg>
        <pc:grpChg chg="del">
          <ac:chgData name="Tally Roberts [nar25] (Staff)" userId="98656feb-4347-4df3-85b3-eb8e3c41380a" providerId="ADAL" clId="{B2CC9A98-F31B-42BE-8932-782B7CBE0889}" dt="2023-09-07T13:27:46.866" v="6" actId="478"/>
          <ac:grpSpMkLst>
            <pc:docMk/>
            <pc:sldMk cId="3457605254" sldId="260"/>
            <ac:grpSpMk id="81" creationId="{5C65FA35-4987-4070-B8B4-0A189AB9AD2A}"/>
          </ac:grpSpMkLst>
        </pc:grpChg>
        <pc:grpChg chg="del">
          <ac:chgData name="Tally Roberts [nar25] (Staff)" userId="98656feb-4347-4df3-85b3-eb8e3c41380a" providerId="ADAL" clId="{B2CC9A98-F31B-42BE-8932-782B7CBE0889}" dt="2023-09-07T13:27:38.712" v="2" actId="478"/>
          <ac:grpSpMkLst>
            <pc:docMk/>
            <pc:sldMk cId="3457605254" sldId="260"/>
            <ac:grpSpMk id="88" creationId="{C6DB46D1-B549-45C3-9D0B-2AC009CD6F6E}"/>
          </ac:grpSpMkLst>
        </pc:grpChg>
        <pc:grpChg chg="del">
          <ac:chgData name="Tally Roberts [nar25] (Staff)" userId="98656feb-4347-4df3-85b3-eb8e3c41380a" providerId="ADAL" clId="{B2CC9A98-F31B-42BE-8932-782B7CBE0889}" dt="2023-09-07T13:27:43.650" v="3" actId="478"/>
          <ac:grpSpMkLst>
            <pc:docMk/>
            <pc:sldMk cId="3457605254" sldId="260"/>
            <ac:grpSpMk id="98" creationId="{05C0111A-A9EB-4289-A2AB-BEE4D679F87D}"/>
          </ac:grpSpMkLst>
        </pc:grpChg>
        <pc:picChg chg="add del mod">
          <ac:chgData name="Tally Roberts [nar25] (Staff)" userId="98656feb-4347-4df3-85b3-eb8e3c41380a" providerId="ADAL" clId="{B2CC9A98-F31B-42BE-8932-782B7CBE0889}" dt="2023-09-07T13:40:23.176" v="232" actId="478"/>
          <ac:picMkLst>
            <pc:docMk/>
            <pc:sldMk cId="3457605254" sldId="260"/>
            <ac:picMk id="2" creationId="{D455866D-38AD-AA26-15AC-08D1861EE158}"/>
          </ac:picMkLst>
        </pc:picChg>
        <pc:picChg chg="add mod">
          <ac:chgData name="Tally Roberts [nar25] (Staff)" userId="98656feb-4347-4df3-85b3-eb8e3c41380a" providerId="ADAL" clId="{B2CC9A98-F31B-42BE-8932-782B7CBE0889}" dt="2023-09-07T13:40:32.254" v="235" actId="1076"/>
          <ac:picMkLst>
            <pc:docMk/>
            <pc:sldMk cId="3457605254" sldId="260"/>
            <ac:picMk id="19" creationId="{19DF98C2-708E-DA76-2B47-8A53FB5B69D2}"/>
          </ac:picMkLst>
        </pc:picChg>
        <pc:inkChg chg="del">
          <ac:chgData name="Tally Roberts [nar25] (Staff)" userId="98656feb-4347-4df3-85b3-eb8e3c41380a" providerId="ADAL" clId="{B2CC9A98-F31B-42BE-8932-782B7CBE0889}" dt="2023-09-07T13:27:44.660" v="4" actId="478"/>
          <ac:inkMkLst>
            <pc:docMk/>
            <pc:sldMk cId="3457605254" sldId="260"/>
            <ac:inkMk id="75" creationId="{5A2F268B-EAF1-4E18-9B1B-663397358FAC}"/>
          </ac:inkMkLst>
        </pc:inkChg>
        <pc:inkChg chg="del">
          <ac:chgData name="Tally Roberts [nar25] (Staff)" userId="98656feb-4347-4df3-85b3-eb8e3c41380a" providerId="ADAL" clId="{B2CC9A98-F31B-42BE-8932-782B7CBE0889}" dt="2023-09-07T13:27:45.512" v="5" actId="478"/>
          <ac:inkMkLst>
            <pc:docMk/>
            <pc:sldMk cId="3457605254" sldId="260"/>
            <ac:inkMk id="82" creationId="{6F0B4D86-20C8-460A-9B4C-848D7923B741}"/>
          </ac:inkMkLst>
        </pc:inkChg>
        <pc:inkChg chg="del">
          <ac:chgData name="Tally Roberts [nar25] (Staff)" userId="98656feb-4347-4df3-85b3-eb8e3c41380a" providerId="ADAL" clId="{B2CC9A98-F31B-42BE-8932-782B7CBE0889}" dt="2023-09-07T13:27:47.826" v="7" actId="478"/>
          <ac:inkMkLst>
            <pc:docMk/>
            <pc:sldMk cId="3457605254" sldId="260"/>
            <ac:inkMk id="89" creationId="{19B84505-D6FF-4299-90EC-5F146D30FC17}"/>
          </ac:inkMkLst>
        </pc:inkChg>
        <pc:cxnChg chg="del mod">
          <ac:chgData name="Tally Roberts [nar25] (Staff)" userId="98656feb-4347-4df3-85b3-eb8e3c41380a" providerId="ADAL" clId="{B2CC9A98-F31B-42BE-8932-782B7CBE0889}" dt="2023-09-07T13:28:20.754" v="20" actId="478"/>
          <ac:cxnSpMkLst>
            <pc:docMk/>
            <pc:sldMk cId="3457605254" sldId="260"/>
            <ac:cxnSpMk id="12" creationId="{E34698F8-3AC3-41BC-BC6B-1B132CE26D0C}"/>
          </ac:cxnSpMkLst>
        </pc:cxnChg>
        <pc:cxnChg chg="del mod">
          <ac:chgData name="Tally Roberts [nar25] (Staff)" userId="98656feb-4347-4df3-85b3-eb8e3c41380a" providerId="ADAL" clId="{B2CC9A98-F31B-42BE-8932-782B7CBE0889}" dt="2023-09-07T13:28:19.636" v="19" actId="478"/>
          <ac:cxnSpMkLst>
            <pc:docMk/>
            <pc:sldMk cId="3457605254" sldId="260"/>
            <ac:cxnSpMk id="16" creationId="{0BA42F77-3714-4710-82FD-8E1D39F3B744}"/>
          </ac:cxnSpMkLst>
        </pc:cxnChg>
        <pc:cxnChg chg="del mod">
          <ac:chgData name="Tally Roberts [nar25] (Staff)" userId="98656feb-4347-4df3-85b3-eb8e3c41380a" providerId="ADAL" clId="{B2CC9A98-F31B-42BE-8932-782B7CBE0889}" dt="2023-09-07T13:28:18.403" v="18" actId="478"/>
          <ac:cxnSpMkLst>
            <pc:docMk/>
            <pc:sldMk cId="3457605254" sldId="260"/>
            <ac:cxnSpMk id="18" creationId="{68FE691A-461C-449D-9C01-8EC51D16DF8A}"/>
          </ac:cxnSpMkLst>
        </pc:cxnChg>
      </pc:sldChg>
      <pc:sldChg chg="addSp delSp modSp new del mod">
        <pc:chgData name="Tally Roberts [nar25] (Staff)" userId="98656feb-4347-4df3-85b3-eb8e3c41380a" providerId="ADAL" clId="{B2CC9A98-F31B-42BE-8932-782B7CBE0889}" dt="2023-09-07T13:41:11.500" v="236" actId="47"/>
        <pc:sldMkLst>
          <pc:docMk/>
          <pc:sldMk cId="3923924392" sldId="263"/>
        </pc:sldMkLst>
        <pc:spChg chg="add del mod">
          <ac:chgData name="Tally Roberts [nar25] (Staff)" userId="98656feb-4347-4df3-85b3-eb8e3c41380a" providerId="ADAL" clId="{B2CC9A98-F31B-42BE-8932-782B7CBE0889}" dt="2023-09-07T13:32:55.909" v="67" actId="164"/>
          <ac:spMkLst>
            <pc:docMk/>
            <pc:sldMk cId="3923924392" sldId="263"/>
            <ac:spMk id="2" creationId="{86A2A6AB-22FF-7966-1329-D37B722415C5}"/>
          </ac:spMkLst>
        </pc:spChg>
        <pc:spChg chg="add mod">
          <ac:chgData name="Tally Roberts [nar25] (Staff)" userId="98656feb-4347-4df3-85b3-eb8e3c41380a" providerId="ADAL" clId="{B2CC9A98-F31B-42BE-8932-782B7CBE0889}" dt="2023-09-07T13:32:55.909" v="67" actId="164"/>
          <ac:spMkLst>
            <pc:docMk/>
            <pc:sldMk cId="3923924392" sldId="263"/>
            <ac:spMk id="3" creationId="{81660B92-207E-372F-BEDA-41815FC7AE1F}"/>
          </ac:spMkLst>
        </pc:spChg>
        <pc:spChg chg="add mod">
          <ac:chgData name="Tally Roberts [nar25] (Staff)" userId="98656feb-4347-4df3-85b3-eb8e3c41380a" providerId="ADAL" clId="{B2CC9A98-F31B-42BE-8932-782B7CBE0889}" dt="2023-09-07T13:36:28.926" v="122" actId="164"/>
          <ac:spMkLst>
            <pc:docMk/>
            <pc:sldMk cId="3923924392" sldId="263"/>
            <ac:spMk id="6" creationId="{DBC19F23-A286-9BC4-3E29-F0A9FAC00A03}"/>
          </ac:spMkLst>
        </pc:spChg>
        <pc:spChg chg="add mod">
          <ac:chgData name="Tally Roberts [nar25] (Staff)" userId="98656feb-4347-4df3-85b3-eb8e3c41380a" providerId="ADAL" clId="{B2CC9A98-F31B-42BE-8932-782B7CBE0889}" dt="2023-09-07T13:37:33.888" v="155" actId="20577"/>
          <ac:spMkLst>
            <pc:docMk/>
            <pc:sldMk cId="3923924392" sldId="263"/>
            <ac:spMk id="15" creationId="{CBEB6E17-7BAF-A0C8-E84C-B0F7F1355794}"/>
          </ac:spMkLst>
        </pc:spChg>
        <pc:spChg chg="add mod">
          <ac:chgData name="Tally Roberts [nar25] (Staff)" userId="98656feb-4347-4df3-85b3-eb8e3c41380a" providerId="ADAL" clId="{B2CC9A98-F31B-42BE-8932-782B7CBE0889}" dt="2023-09-07T13:37:48.577" v="179" actId="20577"/>
          <ac:spMkLst>
            <pc:docMk/>
            <pc:sldMk cId="3923924392" sldId="263"/>
            <ac:spMk id="16" creationId="{F53B15D4-8D7B-C345-9ABF-23E9D6B05029}"/>
          </ac:spMkLst>
        </pc:spChg>
        <pc:spChg chg="add mod">
          <ac:chgData name="Tally Roberts [nar25] (Staff)" userId="98656feb-4347-4df3-85b3-eb8e3c41380a" providerId="ADAL" clId="{B2CC9A98-F31B-42BE-8932-782B7CBE0889}" dt="2023-09-07T13:39:46.008" v="225" actId="164"/>
          <ac:spMkLst>
            <pc:docMk/>
            <pc:sldMk cId="3923924392" sldId="263"/>
            <ac:spMk id="18" creationId="{AB58F776-8E7B-9222-FECA-2D2E0E365335}"/>
          </ac:spMkLst>
        </pc:spChg>
        <pc:spChg chg="add mod">
          <ac:chgData name="Tally Roberts [nar25] (Staff)" userId="98656feb-4347-4df3-85b3-eb8e3c41380a" providerId="ADAL" clId="{B2CC9A98-F31B-42BE-8932-782B7CBE0889}" dt="2023-09-07T13:39:46.008" v="225" actId="164"/>
          <ac:spMkLst>
            <pc:docMk/>
            <pc:sldMk cId="3923924392" sldId="263"/>
            <ac:spMk id="19" creationId="{A49CB011-47AB-7AA6-48B2-DFABE9F3BDFE}"/>
          </ac:spMkLst>
        </pc:spChg>
        <pc:spChg chg="add mod">
          <ac:chgData name="Tally Roberts [nar25] (Staff)" userId="98656feb-4347-4df3-85b3-eb8e3c41380a" providerId="ADAL" clId="{B2CC9A98-F31B-42BE-8932-782B7CBE0889}" dt="2023-09-07T13:39:46.008" v="225" actId="164"/>
          <ac:spMkLst>
            <pc:docMk/>
            <pc:sldMk cId="3923924392" sldId="263"/>
            <ac:spMk id="20" creationId="{C56F07F7-C0FB-3946-0FFB-9FA3285230EC}"/>
          </ac:spMkLst>
        </pc:spChg>
        <pc:grpChg chg="add mod">
          <ac:chgData name="Tally Roberts [nar25] (Staff)" userId="98656feb-4347-4df3-85b3-eb8e3c41380a" providerId="ADAL" clId="{B2CC9A98-F31B-42BE-8932-782B7CBE0889}" dt="2023-09-07T13:36:28.926" v="122" actId="164"/>
          <ac:grpSpMkLst>
            <pc:docMk/>
            <pc:sldMk cId="3923924392" sldId="263"/>
            <ac:grpSpMk id="4" creationId="{B01F98C9-A130-1C2A-2BFD-4B358A317F69}"/>
          </ac:grpSpMkLst>
        </pc:grpChg>
        <pc:grpChg chg="add mod">
          <ac:chgData name="Tally Roberts [nar25] (Staff)" userId="98656feb-4347-4df3-85b3-eb8e3c41380a" providerId="ADAL" clId="{B2CC9A98-F31B-42BE-8932-782B7CBE0889}" dt="2023-09-07T13:39:46.008" v="225" actId="164"/>
          <ac:grpSpMkLst>
            <pc:docMk/>
            <pc:sldMk cId="3923924392" sldId="263"/>
            <ac:grpSpMk id="17" creationId="{A16BA4F2-DDF4-DD54-CF58-B8EFAADF94BD}"/>
          </ac:grpSpMkLst>
        </pc:grpChg>
        <pc:grpChg chg="add del mod">
          <ac:chgData name="Tally Roberts [nar25] (Staff)" userId="98656feb-4347-4df3-85b3-eb8e3c41380a" providerId="ADAL" clId="{B2CC9A98-F31B-42BE-8932-782B7CBE0889}" dt="2023-09-07T13:39:58.949" v="226" actId="478"/>
          <ac:grpSpMkLst>
            <pc:docMk/>
            <pc:sldMk cId="3923924392" sldId="263"/>
            <ac:grpSpMk id="21" creationId="{80DCA444-15A2-5FC7-FC1E-8CE2460C6DDA}"/>
          </ac:grpSpMkLst>
        </pc:grpChg>
        <pc:picChg chg="add mod">
          <ac:chgData name="Tally Roberts [nar25] (Staff)" userId="98656feb-4347-4df3-85b3-eb8e3c41380a" providerId="ADAL" clId="{B2CC9A98-F31B-42BE-8932-782B7CBE0889}" dt="2023-09-07T13:36:28.926" v="122" actId="164"/>
          <ac:picMkLst>
            <pc:docMk/>
            <pc:sldMk cId="3923924392" sldId="263"/>
            <ac:picMk id="5" creationId="{C8C3F27C-603F-D991-238F-40DEEFE328E1}"/>
          </ac:picMkLst>
        </pc:picChg>
        <pc:picChg chg="add mod modCrop">
          <ac:chgData name="Tally Roberts [nar25] (Staff)" userId="98656feb-4347-4df3-85b3-eb8e3c41380a" providerId="ADAL" clId="{B2CC9A98-F31B-42BE-8932-782B7CBE0889}" dt="2023-09-07T13:40:13.389" v="230" actId="732"/>
          <ac:picMkLst>
            <pc:docMk/>
            <pc:sldMk cId="3923924392" sldId="263"/>
            <ac:picMk id="23" creationId="{78B623BC-C6B9-8FBC-78A1-D6901644AC4C}"/>
          </ac:picMkLst>
        </pc:picChg>
        <pc:cxnChg chg="add del">
          <ac:chgData name="Tally Roberts [nar25] (Staff)" userId="98656feb-4347-4df3-85b3-eb8e3c41380a" providerId="ADAL" clId="{B2CC9A98-F31B-42BE-8932-782B7CBE0889}" dt="2023-09-07T13:34:04.746" v="77" actId="11529"/>
          <ac:cxnSpMkLst>
            <pc:docMk/>
            <pc:sldMk cId="3923924392" sldId="263"/>
            <ac:cxnSpMk id="8" creationId="{BC23C1B8-77BF-E65D-6D0A-21208748CEA4}"/>
          </ac:cxnSpMkLst>
        </pc:cxnChg>
        <pc:cxnChg chg="add mod">
          <ac:chgData name="Tally Roberts [nar25] (Staff)" userId="98656feb-4347-4df3-85b3-eb8e3c41380a" providerId="ADAL" clId="{B2CC9A98-F31B-42BE-8932-782B7CBE0889}" dt="2023-09-07T13:36:28.926" v="122" actId="164"/>
          <ac:cxnSpMkLst>
            <pc:docMk/>
            <pc:sldMk cId="3923924392" sldId="263"/>
            <ac:cxnSpMk id="10" creationId="{2077991F-9B33-78AF-F7C4-56BCC852398B}"/>
          </ac:cxnSpMkLst>
        </pc:cxnChg>
        <pc:cxnChg chg="add mod">
          <ac:chgData name="Tally Roberts [nar25] (Staff)" userId="98656feb-4347-4df3-85b3-eb8e3c41380a" providerId="ADAL" clId="{B2CC9A98-F31B-42BE-8932-782B7CBE0889}" dt="2023-09-07T13:37:59.266" v="180" actId="1037"/>
          <ac:cxnSpMkLst>
            <pc:docMk/>
            <pc:sldMk cId="3923924392" sldId="263"/>
            <ac:cxnSpMk id="11" creationId="{684AAE02-0FA0-4F67-4973-64247323131C}"/>
          </ac:cxnSpMkLst>
        </pc:cxnChg>
        <pc:cxnChg chg="add mod">
          <ac:chgData name="Tally Roberts [nar25] (Staff)" userId="98656feb-4347-4df3-85b3-eb8e3c41380a" providerId="ADAL" clId="{B2CC9A98-F31B-42BE-8932-782B7CBE0889}" dt="2023-09-07T13:36:28.926" v="122" actId="164"/>
          <ac:cxnSpMkLst>
            <pc:docMk/>
            <pc:sldMk cId="3923924392" sldId="263"/>
            <ac:cxnSpMk id="12" creationId="{95548A59-5676-C1F5-887A-52D772339ACE}"/>
          </ac:cxnSpMkLst>
        </pc:cxnChg>
        <pc:cxnChg chg="add mod">
          <ac:chgData name="Tally Roberts [nar25] (Staff)" userId="98656feb-4347-4df3-85b3-eb8e3c41380a" providerId="ADAL" clId="{B2CC9A98-F31B-42BE-8932-782B7CBE0889}" dt="2023-09-07T13:36:28.926" v="122" actId="164"/>
          <ac:cxnSpMkLst>
            <pc:docMk/>
            <pc:sldMk cId="3923924392" sldId="263"/>
            <ac:cxnSpMk id="13" creationId="{5BE43A48-11BC-E1F5-D896-0F07F16EC8E7}"/>
          </ac:cxnSpMkLst>
        </pc:cxnChg>
        <pc:cxnChg chg="add mod">
          <ac:chgData name="Tally Roberts [nar25] (Staff)" userId="98656feb-4347-4df3-85b3-eb8e3c41380a" providerId="ADAL" clId="{B2CC9A98-F31B-42BE-8932-782B7CBE0889}" dt="2023-09-07T13:36:28.926" v="122" actId="164"/>
          <ac:cxnSpMkLst>
            <pc:docMk/>
            <pc:sldMk cId="3923924392" sldId="263"/>
            <ac:cxnSpMk id="14" creationId="{C099BEFA-7235-76C5-58EE-6A9DCB81D0D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F1C55-C1A7-4780-A52F-FB9BFECDC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B0E920-1C53-4650-9F1A-5D2F2B736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6D72F-10F6-4AE4-80EB-456F99AD1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22B38-7FA5-4AD2-B5D6-50DBE7AA9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986F5-0A01-4105-94E0-75BD05329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17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2CAC9-A382-43B2-AF05-E3B0EAB6A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AF799-789D-4AEC-9B25-70F10825D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42387-9052-4060-A0D4-28DBB4C1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055F4-BE88-4D9E-9B80-5A6E5E9F9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90726-A1A7-464D-88A5-C2BA5643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35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1717D3-F10D-4F6E-99B7-1E8021839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649DE-B63E-4C27-99CB-9B536E286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F091-3200-464C-84BB-DB94B669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5F025-F0DA-43FE-9A67-2047BF1B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7BD33-AC7C-455A-8E23-4F69F129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20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6B523-8CB8-4050-BF94-5841FE0F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02D6C-37B5-413E-A87E-0D458AE9B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CC121-1286-4340-8C52-127D63FC4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BB183-BFA4-45EA-A469-D9DE2AD78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66D3F-62B8-428C-A3F4-3AAAA6A3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21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177EC-D62B-4087-B7C1-1A7CAAC49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B1C67-1FB9-42D4-B8DF-8D831A395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20C5A-5A2B-457C-876F-B33B9D250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3B63B-E9D0-41B0-9092-878C4910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719DE-98D9-4C62-B51E-752E9D55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43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9905-5B06-47D6-8C98-0DE618D8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065A7-6E80-4BCC-B82C-EB59EFCDC9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A1D88-7839-49E8-A4C3-C8FFA5B1C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B8F73-E079-441B-8074-F2CDBAE60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738273-7AB0-4600-91D2-26B07D97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CB933-70AE-4A3D-86E5-7738C1D7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00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92E3B-0C71-4805-BD5E-CFE45D4B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5A00F-FADA-43AE-88EF-F7126EE40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5C2E8-220F-4E3B-A68E-C24FBA729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D09C3-CD91-41CC-B793-EF4D8D5D2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F68E5-1B07-4FDE-B1FD-A78C048723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9E94AF-11C3-404E-AEC3-916755F14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594D8C-C2A8-45FB-8C2E-452AE68F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8C226-0782-48D9-8419-EFBD1696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9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D9F94-4D97-45AC-BC5B-C8FF4FDB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889099-DA25-4FC4-97D7-38C2F4B16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DEA312-FC54-4CED-9576-E3BBB24B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C3F23-3596-4C48-853B-398E396A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2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6494EF-827E-410B-9FCF-7FDC30E25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997E8F-E502-467F-9650-B557DF77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B2C3B-DE27-4F35-A792-AC13C9121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70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B83FA-80A0-402B-8203-FDBCBF36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5CBAB-194F-429B-B640-914985FEC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6701CC-030F-427A-89E7-C11C30473F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0BA0E-5E1A-4BD0-8F98-6B28FB99D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655BD-47C2-46F8-992B-987097E0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34E8D-C2D0-48BD-AAEE-0EDCFC70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73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BB7F0-2EE8-4EDD-B6BE-0D6D95E3C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19742-6CBA-4933-B0A4-8D680EC56E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F906D4-1FB2-4FD8-A6E2-13FCD39B7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4D299-2E7F-4E21-ADA5-D7D7A7195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F062F-FC88-4CBE-B3A2-2E0521E7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AB14D-9820-4428-A145-CCCE7D34C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995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E8862E-6DC6-4115-A357-BED5744F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BCF86E-D145-4705-9F57-9983D64F6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E5745-49A2-4249-992B-C6CDDDC5E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ED493-F44D-4EF4-9257-99FA2E8559BD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632A5-098B-4F8E-A8B2-DD4CCB60D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3CE38-530A-49BB-948F-2D866D0DA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4E84-F0F0-46DA-9B46-E1AA5EB692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683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347544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Servos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2932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Can you have a second servo acting as a signal strength meter for a radio channel of </a:t>
            </a:r>
            <a:r>
              <a:rPr lang="en-GB" sz="2400" b="1">
                <a:latin typeface="HK Grotesk" panose="00000500000000000000" pitchFamily="50" charset="0"/>
              </a:rPr>
              <a:t>your choice.</a:t>
            </a:r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545431" y="192395"/>
            <a:ext cx="867877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Making a Sound Meter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This week you be creating your own sound reactive program using a servo and its extension.</a:t>
            </a:r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Whether programming in blocks, JavaScript or Python, please complete the bronze requirements before starting the silver, and complete the silver before starting the gold.</a:t>
            </a:r>
          </a:p>
        </p:txBody>
      </p:sp>
    </p:spTree>
    <p:extLst>
      <p:ext uri="{BB962C8B-B14F-4D97-AF65-F5344CB8AC3E}">
        <p14:creationId xmlns:p14="http://schemas.microsoft.com/office/powerpoint/2010/main" val="287358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HK Grotesk" panose="00000500000000000000" pitchFamily="50" charset="0"/>
              </a:rPr>
              <a:t>Create a start-up sequence for your program.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0" i="0" dirty="0">
              <a:solidFill>
                <a:srgbClr val="000000"/>
              </a:solidFill>
              <a:effectLst/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HK Grotesk" panose="00000500000000000000" pitchFamily="50" charset="0"/>
              </a:rPr>
              <a:t>Write a program that plays an alarm when the sound level is over 200.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HK Grotesk" panose="00000500000000000000" pitchFamily="50" charset="0"/>
              </a:rPr>
              <a:t>Have the Micro:Bit display the sound level value on its screen.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HK Grotesk" panose="00000500000000000000" pitchFamily="50" charset="0"/>
              </a:rPr>
              <a:t>Notice how the show string block slows down our alarm sound. Let us resolve this by replacing the number with the images and conditions shown on the next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000000"/>
              </a:solidFill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EA4590-0CE0-7EDF-C9DF-F07D0557F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6028" y="192395"/>
            <a:ext cx="9339943" cy="488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Add a 180° positional servo to pin 1. Program the servo to rest at 0° whilst the sound level is less than or equal to 102. Otherwise, it needs to move to 180°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To reduce stress on the servo, have it move only 10° every 300 milliseconds?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HK Grotesk" panose="00000500000000000000" pitchFamily="50" charset="0"/>
              </a:rPr>
              <a:t>If not done so already, create functions for the servo movements (one for increasing the angle, the other decreasing).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93822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486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>
              <a:lnSpc>
                <a:spcPct val="150000"/>
              </a:lnSpc>
            </a:pPr>
            <a:r>
              <a:rPr lang="en-GB" sz="2400" dirty="0">
                <a:latin typeface="HK Grotesk" panose="00000500000000000000" pitchFamily="50" charset="0"/>
              </a:rPr>
              <a:t>If you are doing these challenges as part of our Wednesday Zoom session, let a member of staff know that you have completed the work so far.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latin typeface="HK Grotesk" panose="00000500000000000000" pitchFamily="50" charset="0"/>
              </a:rPr>
              <a:t>Do not continue until we confirm that we have saved a copy of your program as the next stage involves re-writing it.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5400" b="1" dirty="0">
                <a:solidFill>
                  <a:schemeClr val="bg1"/>
                </a:solidFill>
                <a:latin typeface="HK Grotesk"/>
              </a:rPr>
              <a:t>STOP!</a:t>
            </a:r>
          </a:p>
        </p:txBody>
      </p:sp>
    </p:spTree>
    <p:extLst>
      <p:ext uri="{BB962C8B-B14F-4D97-AF65-F5344CB8AC3E}">
        <p14:creationId xmlns:p14="http://schemas.microsoft.com/office/powerpoint/2010/main" val="39117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HK Grotesk" panose="00000500000000000000" pitchFamily="50" charset="0"/>
              </a:rPr>
              <a:t>Instead of having a single value determining the movement of the servo, let us look at having the servo act like the arm on a sound meter (as shown below), traveling to the correct angle for the current sound level.</a:t>
            </a: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pic>
        <p:nvPicPr>
          <p:cNvPr id="19" name="Picture 18" descr="A blue and black clock&#10;&#10;Description automatically generated">
            <a:extLst>
              <a:ext uri="{FF2B5EF4-FFF2-40B4-BE49-F238E27FC236}">
                <a16:creationId xmlns:a16="http://schemas.microsoft.com/office/drawing/2014/main" id="{19DF98C2-708E-DA76-2B47-8A53FB5B69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31"/>
          <a:stretch/>
        </p:blipFill>
        <p:spPr>
          <a:xfrm>
            <a:off x="2997855" y="2621902"/>
            <a:ext cx="6196289" cy="28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0" y="151574"/>
            <a:ext cx="11101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We have a range of 0° to 180° on the servo but the sound level has a range of 0 to 255. There are two ways to approach this: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1: Do the maths ourselves: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Work out how far the meter needs to move for one unit of sound (180 ÷ 255). Use this value with a Maths block inside a 'set servo' block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C00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Important:</a:t>
            </a:r>
          </a:p>
        </p:txBody>
      </p:sp>
      <p:pic>
        <p:nvPicPr>
          <p:cNvPr id="11" name="Picture 10" descr="A purple and green rectangular object with white text&#10;&#10;Description automatically generated">
            <a:extLst>
              <a:ext uri="{FF2B5EF4-FFF2-40B4-BE49-F238E27FC236}">
                <a16:creationId xmlns:a16="http://schemas.microsoft.com/office/drawing/2014/main" id="{25778749-7155-99E2-08CD-252DEBE4A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525" y="4070799"/>
            <a:ext cx="5286946" cy="116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8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0" y="151574"/>
            <a:ext cx="111011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2: Use a mapping block: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The map block allows us to enter the range we're measuring (sound level) which is 0 </a:t>
            </a:r>
            <a:r>
              <a:rPr lang="en-GB" sz="2400" b="1">
                <a:latin typeface="HK Grotesk" panose="00000500000000000000" pitchFamily="50" charset="0"/>
              </a:rPr>
              <a:t>to 255 </a:t>
            </a:r>
            <a:r>
              <a:rPr lang="en-GB" sz="2400" b="1" dirty="0">
                <a:latin typeface="HK Grotesk" panose="00000500000000000000" pitchFamily="50" charset="0"/>
              </a:rPr>
              <a:t>and convert it to the servo's range of 0 to 180. The block then does all the calculations for us.</a:t>
            </a: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C00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Important:</a:t>
            </a:r>
          </a:p>
        </p:txBody>
      </p:sp>
      <p:pic>
        <p:nvPicPr>
          <p:cNvPr id="2050" name="Picture 2" descr="The makecode block for this - 'set servo P1 angle to map sound level from low 0 high 255 to low 0 high 180°'.">
            <a:extLst>
              <a:ext uri="{FF2B5EF4-FFF2-40B4-BE49-F238E27FC236}">
                <a16:creationId xmlns:a16="http://schemas.microsoft.com/office/drawing/2014/main" id="{661F74D9-E01A-40C3-9831-32BDF9277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257" y="3429000"/>
            <a:ext cx="9669236" cy="14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487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453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HK Grotesk</vt:lpstr>
      <vt:lpstr>Times New Roman</vt:lpstr>
      <vt:lpstr>Office Theme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2021-10-04T13:48:18Z</dcterms:created>
  <dcterms:modified xsi:type="dcterms:W3CDTF">2023-10-11T09:16:13Z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2023-09-07T13:27:45Z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60eba7c7-7904-4d4a-8900-1a8d454717b8</vt:lpwstr>
  </property>
  <property fmtid="{D5CDD505-2E9C-101B-9397-08002B2CF9AE}" pid="8" name="MSIP_Label_f2dfecbd-fc97-4e8a-a9cd-19ed496c406e_ContentBits">
    <vt:lpwstr>0</vt:lpwstr>
  </property>
</Properties>
</file>