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7" r:id="rId3"/>
    <p:sldId id="258" r:id="rId4"/>
    <p:sldId id="265" r:id="rId5"/>
    <p:sldId id="259" r:id="rId6"/>
    <p:sldId id="260" r:id="rId7"/>
    <p:sldId id="261" r:id="rId8"/>
    <p:sldId id="275" r:id="rId9"/>
    <p:sldId id="266" r:id="rId10"/>
    <p:sldId id="267" r:id="rId11"/>
    <p:sldId id="268" r:id="rId12"/>
    <p:sldId id="271" r:id="rId13"/>
    <p:sldId id="272" r:id="rId14"/>
    <p:sldId id="273" r:id="rId15"/>
    <p:sldId id="274" r:id="rId16"/>
    <p:sldId id="269" r:id="rId17"/>
    <p:sldId id="270" r:id="rId18"/>
    <p:sldId id="26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D985B8-E164-45DF-970F-DA7080914515}" v="55" dt="2023-09-22T10:28:58.9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7" d="100"/>
          <a:sy n="117" d="100"/>
        </p:scale>
        <p:origin x="2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ly Roberts [nar25] (Staff)" userId="98656feb-4347-4df3-85b3-eb8e3c41380a" providerId="ADAL" clId="{56EA6B59-98B6-4261-B224-447694C94AF6}"/>
    <pc:docChg chg="undo custSel addSld delSld modSld">
      <pc:chgData name="Tally Roberts [nar25] (Staff)" userId="98656feb-4347-4df3-85b3-eb8e3c41380a" providerId="ADAL" clId="{56EA6B59-98B6-4261-B224-447694C94AF6}" dt="2022-08-31T14:30:55.579" v="71" actId="47"/>
      <pc:docMkLst>
        <pc:docMk/>
      </pc:docMkLst>
      <pc:sldChg chg="modSp mod">
        <pc:chgData name="Tally Roberts [nar25] (Staff)" userId="98656feb-4347-4df3-85b3-eb8e3c41380a" providerId="ADAL" clId="{56EA6B59-98B6-4261-B224-447694C94AF6}" dt="2021-09-22T14:43:39.813" v="59" actId="20577"/>
        <pc:sldMkLst>
          <pc:docMk/>
          <pc:sldMk cId="638431711" sldId="257"/>
        </pc:sldMkLst>
        <pc:graphicFrameChg chg="modGraphic">
          <ac:chgData name="Tally Roberts [nar25] (Staff)" userId="98656feb-4347-4df3-85b3-eb8e3c41380a" providerId="ADAL" clId="{56EA6B59-98B6-4261-B224-447694C94AF6}" dt="2021-09-22T14:43:39.813" v="59" actId="20577"/>
          <ac:graphicFrameMkLst>
            <pc:docMk/>
            <pc:sldMk cId="638431711" sldId="257"/>
            <ac:graphicFrameMk id="8" creationId="{4D1F370C-5D81-2B4D-956A-23E4BF937CFF}"/>
          </ac:graphicFrameMkLst>
        </pc:graphicFrameChg>
      </pc:sldChg>
      <pc:sldChg chg="add del">
        <pc:chgData name="Tally Roberts [nar25] (Staff)" userId="98656feb-4347-4df3-85b3-eb8e3c41380a" providerId="ADAL" clId="{56EA6B59-98B6-4261-B224-447694C94AF6}" dt="2022-08-31T14:30:55.579" v="71" actId="47"/>
        <pc:sldMkLst>
          <pc:docMk/>
          <pc:sldMk cId="2873581762" sldId="258"/>
        </pc:sldMkLst>
      </pc:sldChg>
      <pc:sldChg chg="modSp mod">
        <pc:chgData name="Tally Roberts [nar25] (Staff)" userId="98656feb-4347-4df3-85b3-eb8e3c41380a" providerId="ADAL" clId="{56EA6B59-98B6-4261-B224-447694C94AF6}" dt="2021-09-22T15:45:59.083" v="67" actId="20577"/>
        <pc:sldMkLst>
          <pc:docMk/>
          <pc:sldMk cId="2118796725" sldId="259"/>
        </pc:sldMkLst>
        <pc:spChg chg="mod">
          <ac:chgData name="Tally Roberts [nar25] (Staff)" userId="98656feb-4347-4df3-85b3-eb8e3c41380a" providerId="ADAL" clId="{56EA6B59-98B6-4261-B224-447694C94AF6}" dt="2021-09-22T15:45:59.083" v="67" actId="20577"/>
          <ac:spMkLst>
            <pc:docMk/>
            <pc:sldMk cId="2118796725" sldId="259"/>
            <ac:spMk id="8" creationId="{708026D4-B3C5-4955-9FCB-98CA714301E6}"/>
          </ac:spMkLst>
        </pc:spChg>
      </pc:sldChg>
      <pc:sldChg chg="addSp delSp modSp add del mod">
        <pc:chgData name="Tally Roberts [nar25] (Staff)" userId="98656feb-4347-4df3-85b3-eb8e3c41380a" providerId="ADAL" clId="{56EA6B59-98B6-4261-B224-447694C94AF6}" dt="2022-08-31T14:30:55.029" v="70" actId="47"/>
        <pc:sldMkLst>
          <pc:docMk/>
          <pc:sldMk cId="2538596290" sldId="264"/>
        </pc:sldMkLst>
        <pc:spChg chg="del">
          <ac:chgData name="Tally Roberts [nar25] (Staff)" userId="98656feb-4347-4df3-85b3-eb8e3c41380a" providerId="ADAL" clId="{56EA6B59-98B6-4261-B224-447694C94AF6}" dt="2021-09-22T15:08:14.434" v="61" actId="478"/>
          <ac:spMkLst>
            <pc:docMk/>
            <pc:sldMk cId="2538596290" sldId="264"/>
            <ac:spMk id="8" creationId="{4D19F345-459E-4B3F-80B9-BDACF33CC1FF}"/>
          </ac:spMkLst>
        </pc:spChg>
        <pc:picChg chg="add mod">
          <ac:chgData name="Tally Roberts [nar25] (Staff)" userId="98656feb-4347-4df3-85b3-eb8e3c41380a" providerId="ADAL" clId="{56EA6B59-98B6-4261-B224-447694C94AF6}" dt="2021-09-22T15:08:27.501" v="63" actId="1076"/>
          <ac:picMkLst>
            <pc:docMk/>
            <pc:sldMk cId="2538596290" sldId="264"/>
            <ac:picMk id="3" creationId="{26D171CA-2CEA-4E92-A6CF-FA8F4FFBDDB3}"/>
          </ac:picMkLst>
        </pc:picChg>
      </pc:sldChg>
    </pc:docChg>
  </pc:docChgLst>
  <pc:docChgLst>
    <pc:chgData name="Tally Roberts [nar25] (Staff)" userId="98656feb-4347-4df3-85b3-eb8e3c41380a" providerId="ADAL" clId="{62D985B8-E164-45DF-970F-DA7080914515}"/>
    <pc:docChg chg="undo custSel addSld delSld modSld sldOrd">
      <pc:chgData name="Tally Roberts [nar25] (Staff)" userId="98656feb-4347-4df3-85b3-eb8e3c41380a" providerId="ADAL" clId="{62D985B8-E164-45DF-970F-DA7080914515}" dt="2023-09-22T10:38:03.475" v="3236" actId="20577"/>
      <pc:docMkLst>
        <pc:docMk/>
      </pc:docMkLst>
      <pc:sldChg chg="modSp mod">
        <pc:chgData name="Tally Roberts [nar25] (Staff)" userId="98656feb-4347-4df3-85b3-eb8e3c41380a" providerId="ADAL" clId="{62D985B8-E164-45DF-970F-DA7080914515}" dt="2023-09-22T10:04:22.145" v="189" actId="20577"/>
        <pc:sldMkLst>
          <pc:docMk/>
          <pc:sldMk cId="2873581762" sldId="258"/>
        </pc:sldMkLst>
        <pc:spChg chg="mod">
          <ac:chgData name="Tally Roberts [nar25] (Staff)" userId="98656feb-4347-4df3-85b3-eb8e3c41380a" providerId="ADAL" clId="{62D985B8-E164-45DF-970F-DA7080914515}" dt="2023-09-22T10:04:22.145" v="189" actId="20577"/>
          <ac:spMkLst>
            <pc:docMk/>
            <pc:sldMk cId="2873581762" sldId="258"/>
            <ac:spMk id="8" creationId="{4D19F345-459E-4B3F-80B9-BDACF33CC1FF}"/>
          </ac:spMkLst>
        </pc:spChg>
      </pc:sldChg>
      <pc:sldChg chg="modSp mod">
        <pc:chgData name="Tally Roberts [nar25] (Staff)" userId="98656feb-4347-4df3-85b3-eb8e3c41380a" providerId="ADAL" clId="{62D985B8-E164-45DF-970F-DA7080914515}" dt="2023-09-22T10:08:22.662" v="664" actId="20577"/>
        <pc:sldMkLst>
          <pc:docMk/>
          <pc:sldMk cId="2118796725" sldId="259"/>
        </pc:sldMkLst>
        <pc:spChg chg="mod">
          <ac:chgData name="Tally Roberts [nar25] (Staff)" userId="98656feb-4347-4df3-85b3-eb8e3c41380a" providerId="ADAL" clId="{62D985B8-E164-45DF-970F-DA7080914515}" dt="2023-09-22T10:08:22.662" v="664" actId="20577"/>
          <ac:spMkLst>
            <pc:docMk/>
            <pc:sldMk cId="2118796725" sldId="259"/>
            <ac:spMk id="8" creationId="{708026D4-B3C5-4955-9FCB-98CA714301E6}"/>
          </ac:spMkLst>
        </pc:spChg>
      </pc:sldChg>
      <pc:sldChg chg="modSp mod">
        <pc:chgData name="Tally Roberts [nar25] (Staff)" userId="98656feb-4347-4df3-85b3-eb8e3c41380a" providerId="ADAL" clId="{62D985B8-E164-45DF-970F-DA7080914515}" dt="2023-09-22T10:15:19.904" v="1853" actId="20577"/>
        <pc:sldMkLst>
          <pc:docMk/>
          <pc:sldMk cId="1087301478" sldId="260"/>
        </pc:sldMkLst>
        <pc:spChg chg="mod">
          <ac:chgData name="Tally Roberts [nar25] (Staff)" userId="98656feb-4347-4df3-85b3-eb8e3c41380a" providerId="ADAL" clId="{62D985B8-E164-45DF-970F-DA7080914515}" dt="2023-09-22T10:15:19.904" v="1853" actId="20577"/>
          <ac:spMkLst>
            <pc:docMk/>
            <pc:sldMk cId="1087301478" sldId="260"/>
            <ac:spMk id="8" creationId="{708026D4-B3C5-4955-9FCB-98CA714301E6}"/>
          </ac:spMkLst>
        </pc:spChg>
      </pc:sldChg>
      <pc:sldChg chg="modSp mod">
        <pc:chgData name="Tally Roberts [nar25] (Staff)" userId="98656feb-4347-4df3-85b3-eb8e3c41380a" providerId="ADAL" clId="{62D985B8-E164-45DF-970F-DA7080914515}" dt="2023-09-22T10:14:02.002" v="1786" actId="20577"/>
        <pc:sldMkLst>
          <pc:docMk/>
          <pc:sldMk cId="3457605254" sldId="261"/>
        </pc:sldMkLst>
        <pc:spChg chg="mod">
          <ac:chgData name="Tally Roberts [nar25] (Staff)" userId="98656feb-4347-4df3-85b3-eb8e3c41380a" providerId="ADAL" clId="{62D985B8-E164-45DF-970F-DA7080914515}" dt="2023-09-22T10:14:02.002" v="1786" actId="20577"/>
          <ac:spMkLst>
            <pc:docMk/>
            <pc:sldMk cId="3457605254" sldId="261"/>
            <ac:spMk id="8" creationId="{708026D4-B3C5-4955-9FCB-98CA714301E6}"/>
          </ac:spMkLst>
        </pc:spChg>
      </pc:sldChg>
      <pc:sldChg chg="modSp del mod ord">
        <pc:chgData name="Tally Roberts [nar25] (Staff)" userId="98656feb-4347-4df3-85b3-eb8e3c41380a" providerId="ADAL" clId="{62D985B8-E164-45DF-970F-DA7080914515}" dt="2023-09-22T10:36:50.681" v="3188" actId="47"/>
        <pc:sldMkLst>
          <pc:docMk/>
          <pc:sldMk cId="286128897" sldId="262"/>
        </pc:sldMkLst>
        <pc:spChg chg="mod">
          <ac:chgData name="Tally Roberts [nar25] (Staff)" userId="98656feb-4347-4df3-85b3-eb8e3c41380a" providerId="ADAL" clId="{62D985B8-E164-45DF-970F-DA7080914515}" dt="2023-09-22T10:17:02.811" v="2222" actId="20577"/>
          <ac:spMkLst>
            <pc:docMk/>
            <pc:sldMk cId="286128897" sldId="262"/>
            <ac:spMk id="8" creationId="{708026D4-B3C5-4955-9FCB-98CA714301E6}"/>
          </ac:spMkLst>
        </pc:spChg>
      </pc:sldChg>
      <pc:sldChg chg="add del">
        <pc:chgData name="Tally Roberts [nar25] (Staff)" userId="98656feb-4347-4df3-85b3-eb8e3c41380a" providerId="ADAL" clId="{62D985B8-E164-45DF-970F-DA7080914515}" dt="2023-09-22T10:04:47.175" v="195" actId="47"/>
        <pc:sldMkLst>
          <pc:docMk/>
          <pc:sldMk cId="2538596290" sldId="264"/>
        </pc:sldMkLst>
      </pc:sldChg>
      <pc:sldChg chg="modSp add mod ord">
        <pc:chgData name="Tally Roberts [nar25] (Staff)" userId="98656feb-4347-4df3-85b3-eb8e3c41380a" providerId="ADAL" clId="{62D985B8-E164-45DF-970F-DA7080914515}" dt="2023-09-22T10:04:56.970" v="216" actId="20577"/>
        <pc:sldMkLst>
          <pc:docMk/>
          <pc:sldMk cId="298331416" sldId="265"/>
        </pc:sldMkLst>
        <pc:graphicFrameChg chg="modGraphic">
          <ac:chgData name="Tally Roberts [nar25] (Staff)" userId="98656feb-4347-4df3-85b3-eb8e3c41380a" providerId="ADAL" clId="{62D985B8-E164-45DF-970F-DA7080914515}" dt="2023-09-22T10:04:56.970" v="216" actId="20577"/>
          <ac:graphicFrameMkLst>
            <pc:docMk/>
            <pc:sldMk cId="298331416" sldId="265"/>
            <ac:graphicFrameMk id="8" creationId="{4D1F370C-5D81-2B4D-956A-23E4BF937CFF}"/>
          </ac:graphicFrameMkLst>
        </pc:graphicFrameChg>
      </pc:sldChg>
      <pc:sldChg chg="modSp add mod ord">
        <pc:chgData name="Tally Roberts [nar25] (Staff)" userId="98656feb-4347-4df3-85b3-eb8e3c41380a" providerId="ADAL" clId="{62D985B8-E164-45DF-970F-DA7080914515}" dt="2023-09-22T10:14:29.755" v="1801" actId="20577"/>
        <pc:sldMkLst>
          <pc:docMk/>
          <pc:sldMk cId="3965785734" sldId="266"/>
        </pc:sldMkLst>
        <pc:graphicFrameChg chg="modGraphic">
          <ac:chgData name="Tally Roberts [nar25] (Staff)" userId="98656feb-4347-4df3-85b3-eb8e3c41380a" providerId="ADAL" clId="{62D985B8-E164-45DF-970F-DA7080914515}" dt="2023-09-22T10:14:29.755" v="1801" actId="20577"/>
          <ac:graphicFrameMkLst>
            <pc:docMk/>
            <pc:sldMk cId="3965785734" sldId="266"/>
            <ac:graphicFrameMk id="8" creationId="{4D1F370C-5D81-2B4D-956A-23E4BF937CFF}"/>
          </ac:graphicFrameMkLst>
        </pc:graphicFrameChg>
      </pc:sldChg>
      <pc:sldChg chg="addSp modSp add mod">
        <pc:chgData name="Tally Roberts [nar25] (Staff)" userId="98656feb-4347-4df3-85b3-eb8e3c41380a" providerId="ADAL" clId="{62D985B8-E164-45DF-970F-DA7080914515}" dt="2023-09-22T10:21:17.388" v="2361" actId="20577"/>
        <pc:sldMkLst>
          <pc:docMk/>
          <pc:sldMk cId="3189641093" sldId="267"/>
        </pc:sldMkLst>
        <pc:spChg chg="mod">
          <ac:chgData name="Tally Roberts [nar25] (Staff)" userId="98656feb-4347-4df3-85b3-eb8e3c41380a" providerId="ADAL" clId="{62D985B8-E164-45DF-970F-DA7080914515}" dt="2023-09-22T10:21:17.388" v="2361" actId="20577"/>
          <ac:spMkLst>
            <pc:docMk/>
            <pc:sldMk cId="3189641093" sldId="267"/>
            <ac:spMk id="8" creationId="{708026D4-B3C5-4955-9FCB-98CA714301E6}"/>
          </ac:spMkLst>
        </pc:spChg>
        <pc:picChg chg="add mod">
          <ac:chgData name="Tally Roberts [nar25] (Staff)" userId="98656feb-4347-4df3-85b3-eb8e3c41380a" providerId="ADAL" clId="{62D985B8-E164-45DF-970F-DA7080914515}" dt="2023-09-22T10:20:16.165" v="2351" actId="1076"/>
          <ac:picMkLst>
            <pc:docMk/>
            <pc:sldMk cId="3189641093" sldId="267"/>
            <ac:picMk id="1026" creationId="{F0D6C525-1B7D-529C-6592-0DFA3400EE8F}"/>
          </ac:picMkLst>
        </pc:picChg>
        <pc:picChg chg="add mod">
          <ac:chgData name="Tally Roberts [nar25] (Staff)" userId="98656feb-4347-4df3-85b3-eb8e3c41380a" providerId="ADAL" clId="{62D985B8-E164-45DF-970F-DA7080914515}" dt="2023-09-22T10:19:50.169" v="2346" actId="1076"/>
          <ac:picMkLst>
            <pc:docMk/>
            <pc:sldMk cId="3189641093" sldId="267"/>
            <ac:picMk id="1028" creationId="{0AD252FB-AD69-4FEB-B5E8-13A0240276DB}"/>
          </ac:picMkLst>
        </pc:picChg>
        <pc:picChg chg="add mod">
          <ac:chgData name="Tally Roberts [nar25] (Staff)" userId="98656feb-4347-4df3-85b3-eb8e3c41380a" providerId="ADAL" clId="{62D985B8-E164-45DF-970F-DA7080914515}" dt="2023-09-22T10:20:12.147" v="2350" actId="1076"/>
          <ac:picMkLst>
            <pc:docMk/>
            <pc:sldMk cId="3189641093" sldId="267"/>
            <ac:picMk id="1030" creationId="{F3E4DFF9-09A6-7FBE-F103-2FD3E161D72B}"/>
          </ac:picMkLst>
        </pc:picChg>
        <pc:picChg chg="add mod">
          <ac:chgData name="Tally Roberts [nar25] (Staff)" userId="98656feb-4347-4df3-85b3-eb8e3c41380a" providerId="ADAL" clId="{62D985B8-E164-45DF-970F-DA7080914515}" dt="2023-09-22T10:20:30.369" v="2354" actId="1076"/>
          <ac:picMkLst>
            <pc:docMk/>
            <pc:sldMk cId="3189641093" sldId="267"/>
            <ac:picMk id="1032" creationId="{23AF6FB4-C5D1-AC27-679F-D8A770EC581C}"/>
          </ac:picMkLst>
        </pc:picChg>
        <pc:picChg chg="add mod">
          <ac:chgData name="Tally Roberts [nar25] (Staff)" userId="98656feb-4347-4df3-85b3-eb8e3c41380a" providerId="ADAL" clId="{62D985B8-E164-45DF-970F-DA7080914515}" dt="2023-09-22T10:20:46.792" v="2357" actId="1076"/>
          <ac:picMkLst>
            <pc:docMk/>
            <pc:sldMk cId="3189641093" sldId="267"/>
            <ac:picMk id="1034" creationId="{45A80944-B16D-46E2-1390-EF998B976333}"/>
          </ac:picMkLst>
        </pc:picChg>
        <pc:picChg chg="add mod">
          <ac:chgData name="Tally Roberts [nar25] (Staff)" userId="98656feb-4347-4df3-85b3-eb8e3c41380a" providerId="ADAL" clId="{62D985B8-E164-45DF-970F-DA7080914515}" dt="2023-09-22T10:21:03.167" v="2360" actId="1076"/>
          <ac:picMkLst>
            <pc:docMk/>
            <pc:sldMk cId="3189641093" sldId="267"/>
            <ac:picMk id="1036" creationId="{6A31DED6-9AE4-FAB8-0F59-CED2BA0CDDA6}"/>
          </ac:picMkLst>
        </pc:picChg>
      </pc:sldChg>
      <pc:sldChg chg="modSp add mod">
        <pc:chgData name="Tally Roberts [nar25] (Staff)" userId="98656feb-4347-4df3-85b3-eb8e3c41380a" providerId="ADAL" clId="{62D985B8-E164-45DF-970F-DA7080914515}" dt="2023-09-22T10:22:55.453" v="2443" actId="20577"/>
        <pc:sldMkLst>
          <pc:docMk/>
          <pc:sldMk cId="343733223" sldId="268"/>
        </pc:sldMkLst>
        <pc:spChg chg="mod">
          <ac:chgData name="Tally Roberts [nar25] (Staff)" userId="98656feb-4347-4df3-85b3-eb8e3c41380a" providerId="ADAL" clId="{62D985B8-E164-45DF-970F-DA7080914515}" dt="2023-09-22T10:22:55.453" v="2443" actId="20577"/>
          <ac:spMkLst>
            <pc:docMk/>
            <pc:sldMk cId="343733223" sldId="268"/>
            <ac:spMk id="8" creationId="{708026D4-B3C5-4955-9FCB-98CA714301E6}"/>
          </ac:spMkLst>
        </pc:spChg>
      </pc:sldChg>
      <pc:sldChg chg="modSp add mod">
        <pc:chgData name="Tally Roberts [nar25] (Staff)" userId="98656feb-4347-4df3-85b3-eb8e3c41380a" providerId="ADAL" clId="{62D985B8-E164-45DF-970F-DA7080914515}" dt="2023-09-22T10:38:03.475" v="3236" actId="20577"/>
        <pc:sldMkLst>
          <pc:docMk/>
          <pc:sldMk cId="401058084" sldId="269"/>
        </pc:sldMkLst>
        <pc:spChg chg="mod">
          <ac:chgData name="Tally Roberts [nar25] (Staff)" userId="98656feb-4347-4df3-85b3-eb8e3c41380a" providerId="ADAL" clId="{62D985B8-E164-45DF-970F-DA7080914515}" dt="2023-09-22T10:38:03.475" v="3236" actId="20577"/>
          <ac:spMkLst>
            <pc:docMk/>
            <pc:sldMk cId="401058084" sldId="269"/>
            <ac:spMk id="8" creationId="{708026D4-B3C5-4955-9FCB-98CA714301E6}"/>
          </ac:spMkLst>
        </pc:spChg>
      </pc:sldChg>
      <pc:sldChg chg="modSp add mod">
        <pc:chgData name="Tally Roberts [nar25] (Staff)" userId="98656feb-4347-4df3-85b3-eb8e3c41380a" providerId="ADAL" clId="{62D985B8-E164-45DF-970F-DA7080914515}" dt="2023-09-22T10:32:58.844" v="2603" actId="20577"/>
        <pc:sldMkLst>
          <pc:docMk/>
          <pc:sldMk cId="3692301724" sldId="270"/>
        </pc:sldMkLst>
        <pc:spChg chg="mod">
          <ac:chgData name="Tally Roberts [nar25] (Staff)" userId="98656feb-4347-4df3-85b3-eb8e3c41380a" providerId="ADAL" clId="{62D985B8-E164-45DF-970F-DA7080914515}" dt="2023-09-22T10:32:58.844" v="2603" actId="20577"/>
          <ac:spMkLst>
            <pc:docMk/>
            <pc:sldMk cId="3692301724" sldId="270"/>
            <ac:spMk id="8" creationId="{708026D4-B3C5-4955-9FCB-98CA714301E6}"/>
          </ac:spMkLst>
        </pc:spChg>
      </pc:sldChg>
      <pc:sldChg chg="addSp delSp modSp add mod ord">
        <pc:chgData name="Tally Roberts [nar25] (Staff)" userId="98656feb-4347-4df3-85b3-eb8e3c41380a" providerId="ADAL" clId="{62D985B8-E164-45DF-970F-DA7080914515}" dt="2023-09-22T10:25:25.767" v="2475" actId="14100"/>
        <pc:sldMkLst>
          <pc:docMk/>
          <pc:sldMk cId="4162284119" sldId="271"/>
        </pc:sldMkLst>
        <pc:spChg chg="add del mod">
          <ac:chgData name="Tally Roberts [nar25] (Staff)" userId="98656feb-4347-4df3-85b3-eb8e3c41380a" providerId="ADAL" clId="{62D985B8-E164-45DF-970F-DA7080914515}" dt="2023-09-22T10:24:50.220" v="2468"/>
          <ac:spMkLst>
            <pc:docMk/>
            <pc:sldMk cId="4162284119" sldId="271"/>
            <ac:spMk id="2" creationId="{A309DCFE-14B8-E8A9-6ED8-7E63E4E2D233}"/>
          </ac:spMkLst>
        </pc:spChg>
        <pc:spChg chg="mod">
          <ac:chgData name="Tally Roberts [nar25] (Staff)" userId="98656feb-4347-4df3-85b3-eb8e3c41380a" providerId="ADAL" clId="{62D985B8-E164-45DF-970F-DA7080914515}" dt="2023-09-22T10:25:25.767" v="2475" actId="14100"/>
          <ac:spMkLst>
            <pc:docMk/>
            <pc:sldMk cId="4162284119" sldId="271"/>
            <ac:spMk id="8" creationId="{4D19F345-459E-4B3F-80B9-BDACF33CC1FF}"/>
          </ac:spMkLst>
        </pc:spChg>
        <pc:picChg chg="add del mod">
          <ac:chgData name="Tally Roberts [nar25] (Staff)" userId="98656feb-4347-4df3-85b3-eb8e3c41380a" providerId="ADAL" clId="{62D985B8-E164-45DF-970F-DA7080914515}" dt="2023-09-22T10:24:50.220" v="2468"/>
          <ac:picMkLst>
            <pc:docMk/>
            <pc:sldMk cId="4162284119" sldId="271"/>
            <ac:picMk id="2050" creationId="{A054FCE2-1D88-5F25-DD05-7EEBF49C2D13}"/>
          </ac:picMkLst>
        </pc:picChg>
        <pc:picChg chg="add del mod">
          <ac:chgData name="Tally Roberts [nar25] (Staff)" userId="98656feb-4347-4df3-85b3-eb8e3c41380a" providerId="ADAL" clId="{62D985B8-E164-45DF-970F-DA7080914515}" dt="2023-09-22T10:24:50.220" v="2468"/>
          <ac:picMkLst>
            <pc:docMk/>
            <pc:sldMk cId="4162284119" sldId="271"/>
            <ac:picMk id="2051" creationId="{AC506548-DB39-F283-7132-161B7E9A5277}"/>
          </ac:picMkLst>
        </pc:picChg>
      </pc:sldChg>
      <pc:sldChg chg="addSp modSp add mod">
        <pc:chgData name="Tally Roberts [nar25] (Staff)" userId="98656feb-4347-4df3-85b3-eb8e3c41380a" providerId="ADAL" clId="{62D985B8-E164-45DF-970F-DA7080914515}" dt="2023-09-22T10:28:02.128" v="2510" actId="1076"/>
        <pc:sldMkLst>
          <pc:docMk/>
          <pc:sldMk cId="415854088" sldId="272"/>
        </pc:sldMkLst>
        <pc:spChg chg="mod">
          <ac:chgData name="Tally Roberts [nar25] (Staff)" userId="98656feb-4347-4df3-85b3-eb8e3c41380a" providerId="ADAL" clId="{62D985B8-E164-45DF-970F-DA7080914515}" dt="2023-09-22T10:27:48.581" v="2506" actId="20577"/>
          <ac:spMkLst>
            <pc:docMk/>
            <pc:sldMk cId="415854088" sldId="272"/>
            <ac:spMk id="8" creationId="{4D19F345-459E-4B3F-80B9-BDACF33CC1FF}"/>
          </ac:spMkLst>
        </pc:spChg>
        <pc:picChg chg="add mod">
          <ac:chgData name="Tally Roberts [nar25] (Staff)" userId="98656feb-4347-4df3-85b3-eb8e3c41380a" providerId="ADAL" clId="{62D985B8-E164-45DF-970F-DA7080914515}" dt="2023-09-22T10:28:02.128" v="2510" actId="1076"/>
          <ac:picMkLst>
            <pc:docMk/>
            <pc:sldMk cId="415854088" sldId="272"/>
            <ac:picMk id="4098" creationId="{5D41061C-EA30-3083-8684-D9CA9CEE9DAC}"/>
          </ac:picMkLst>
        </pc:picChg>
      </pc:sldChg>
      <pc:sldChg chg="addSp modSp add mod">
        <pc:chgData name="Tally Roberts [nar25] (Staff)" userId="98656feb-4347-4df3-85b3-eb8e3c41380a" providerId="ADAL" clId="{62D985B8-E164-45DF-970F-DA7080914515}" dt="2023-09-22T10:28:58.992" v="2529" actId="1038"/>
        <pc:sldMkLst>
          <pc:docMk/>
          <pc:sldMk cId="88472394" sldId="273"/>
        </pc:sldMkLst>
        <pc:spChg chg="mod">
          <ac:chgData name="Tally Roberts [nar25] (Staff)" userId="98656feb-4347-4df3-85b3-eb8e3c41380a" providerId="ADAL" clId="{62D985B8-E164-45DF-970F-DA7080914515}" dt="2023-09-22T10:28:48.356" v="2521" actId="20577"/>
          <ac:spMkLst>
            <pc:docMk/>
            <pc:sldMk cId="88472394" sldId="273"/>
            <ac:spMk id="8" creationId="{4D19F345-459E-4B3F-80B9-BDACF33CC1FF}"/>
          </ac:spMkLst>
        </pc:spChg>
        <pc:picChg chg="add mod">
          <ac:chgData name="Tally Roberts [nar25] (Staff)" userId="98656feb-4347-4df3-85b3-eb8e3c41380a" providerId="ADAL" clId="{62D985B8-E164-45DF-970F-DA7080914515}" dt="2023-09-22T10:28:58.992" v="2529" actId="1038"/>
          <ac:picMkLst>
            <pc:docMk/>
            <pc:sldMk cId="88472394" sldId="273"/>
            <ac:picMk id="5122" creationId="{CF8F6780-7B7C-1B8E-145E-9469B7EA22B3}"/>
          </ac:picMkLst>
        </pc:picChg>
      </pc:sldChg>
      <pc:sldChg chg="modSp add mod">
        <pc:chgData name="Tally Roberts [nar25] (Staff)" userId="98656feb-4347-4df3-85b3-eb8e3c41380a" providerId="ADAL" clId="{62D985B8-E164-45DF-970F-DA7080914515}" dt="2023-09-22T10:29:40.603" v="2543" actId="20577"/>
        <pc:sldMkLst>
          <pc:docMk/>
          <pc:sldMk cId="173119703" sldId="274"/>
        </pc:sldMkLst>
        <pc:spChg chg="mod">
          <ac:chgData name="Tally Roberts [nar25] (Staff)" userId="98656feb-4347-4df3-85b3-eb8e3c41380a" providerId="ADAL" clId="{62D985B8-E164-45DF-970F-DA7080914515}" dt="2023-09-22T10:29:40.603" v="2543" actId="20577"/>
          <ac:spMkLst>
            <pc:docMk/>
            <pc:sldMk cId="173119703" sldId="274"/>
            <ac:spMk id="8" creationId="{4D19F345-459E-4B3F-80B9-BDACF33CC1FF}"/>
          </ac:spMkLst>
        </pc:spChg>
      </pc:sldChg>
      <pc:sldChg chg="modSp add mod ord">
        <pc:chgData name="Tally Roberts [nar25] (Staff)" userId="98656feb-4347-4df3-85b3-eb8e3c41380a" providerId="ADAL" clId="{62D985B8-E164-45DF-970F-DA7080914515}" dt="2023-09-22T10:36:47.918" v="3187"/>
        <pc:sldMkLst>
          <pc:docMk/>
          <pc:sldMk cId="391175718" sldId="275"/>
        </pc:sldMkLst>
        <pc:spChg chg="mod">
          <ac:chgData name="Tally Roberts [nar25] (Staff)" userId="98656feb-4347-4df3-85b3-eb8e3c41380a" providerId="ADAL" clId="{62D985B8-E164-45DF-970F-DA7080914515}" dt="2023-09-22T10:34:05.671" v="2614" actId="255"/>
          <ac:spMkLst>
            <pc:docMk/>
            <pc:sldMk cId="391175718" sldId="275"/>
            <ac:spMk id="7" creationId="{03636137-93D1-4EF9-92E5-1B30F1AE293D}"/>
          </ac:spMkLst>
        </pc:spChg>
        <pc:spChg chg="mod">
          <ac:chgData name="Tally Roberts [nar25] (Staff)" userId="98656feb-4347-4df3-85b3-eb8e3c41380a" providerId="ADAL" clId="{62D985B8-E164-45DF-970F-DA7080914515}" dt="2023-09-22T10:36:21.213" v="3185" actId="20577"/>
          <ac:spMkLst>
            <pc:docMk/>
            <pc:sldMk cId="391175718" sldId="275"/>
            <ac:spMk id="8" creationId="{708026D4-B3C5-4955-9FCB-98CA714301E6}"/>
          </ac:spMkLst>
        </pc:spChg>
      </pc:sldChg>
      <pc:sldChg chg="new del">
        <pc:chgData name="Tally Roberts [nar25] (Staff)" userId="98656feb-4347-4df3-85b3-eb8e3c41380a" providerId="ADAL" clId="{62D985B8-E164-45DF-970F-DA7080914515}" dt="2023-09-22T10:33:39.994" v="2605" actId="47"/>
        <pc:sldMkLst>
          <pc:docMk/>
          <pc:sldMk cId="3957877620" sldId="275"/>
        </pc:sldMkLst>
      </pc:sldChg>
      <pc:sldChg chg="addSp modSp add del mod">
        <pc:chgData name="Tally Roberts [nar25] (Staff)" userId="98656feb-4347-4df3-85b3-eb8e3c41380a" providerId="ADAL" clId="{62D985B8-E164-45DF-970F-DA7080914515}" dt="2023-09-22T10:28:12.488" v="2511" actId="47"/>
        <pc:sldMkLst>
          <pc:docMk/>
          <pc:sldMk cId="4238045270" sldId="275"/>
        </pc:sldMkLst>
        <pc:spChg chg="mod">
          <ac:chgData name="Tally Roberts [nar25] (Staff)" userId="98656feb-4347-4df3-85b3-eb8e3c41380a" providerId="ADAL" clId="{62D985B8-E164-45DF-970F-DA7080914515}" dt="2023-09-22T10:27:16.963" v="2499" actId="14100"/>
          <ac:spMkLst>
            <pc:docMk/>
            <pc:sldMk cId="4238045270" sldId="275"/>
            <ac:spMk id="8" creationId="{4D19F345-459E-4B3F-80B9-BDACF33CC1FF}"/>
          </ac:spMkLst>
        </pc:spChg>
        <pc:picChg chg="add mod">
          <ac:chgData name="Tally Roberts [nar25] (Staff)" userId="98656feb-4347-4df3-85b3-eb8e3c41380a" providerId="ADAL" clId="{62D985B8-E164-45DF-970F-DA7080914515}" dt="2023-09-22T10:27:22.905" v="2500" actId="1076"/>
          <ac:picMkLst>
            <pc:docMk/>
            <pc:sldMk cId="4238045270" sldId="275"/>
            <ac:picMk id="3074" creationId="{CC2F7826-AAE3-CB3A-ABD6-A38EED331BD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1185C-FDCC-A243-8007-1B24DE82DC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F895FB-C866-2647-ABA5-FB882A7E22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BA8BBB-B085-BE40-88DD-38D0E71880F0}"/>
              </a:ext>
            </a:extLst>
          </p:cNvPr>
          <p:cNvSpPr>
            <a:spLocks noGrp="1"/>
          </p:cNvSpPr>
          <p:nvPr>
            <p:ph type="dt" sz="half" idx="10"/>
          </p:nvPr>
        </p:nvSpPr>
        <p:spPr/>
        <p:txBody>
          <a:bodyPr/>
          <a:lstStyle/>
          <a:p>
            <a:fld id="{5DD29F7A-450F-A349-A521-FB993C14A5A7}" type="datetimeFigureOut">
              <a:rPr lang="en-US" smtClean="0"/>
              <a:t>9/22/2023</a:t>
            </a:fld>
            <a:endParaRPr lang="en-US"/>
          </a:p>
        </p:txBody>
      </p:sp>
      <p:sp>
        <p:nvSpPr>
          <p:cNvPr id="5" name="Footer Placeholder 4">
            <a:extLst>
              <a:ext uri="{FF2B5EF4-FFF2-40B4-BE49-F238E27FC236}">
                <a16:creationId xmlns:a16="http://schemas.microsoft.com/office/drawing/2014/main" id="{542419A3-CA4B-5947-8E6D-A8B266728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F8EFE-ED92-2B4E-B8A1-D991CDDEF234}"/>
              </a:ext>
            </a:extLst>
          </p:cNvPr>
          <p:cNvSpPr>
            <a:spLocks noGrp="1"/>
          </p:cNvSpPr>
          <p:nvPr>
            <p:ph type="sldNum" sz="quarter" idx="12"/>
          </p:nvPr>
        </p:nvSpPr>
        <p:spPr/>
        <p:txBody>
          <a:bodyPr/>
          <a:lstStyle/>
          <a:p>
            <a:fld id="{B2EFA918-EF0C-7044-BBAF-DCA4820A0E73}" type="slidenum">
              <a:rPr lang="en-US" smtClean="0"/>
              <a:t>‹#›</a:t>
            </a:fld>
            <a:endParaRPr lang="en-US"/>
          </a:p>
        </p:txBody>
      </p:sp>
    </p:spTree>
    <p:extLst>
      <p:ext uri="{BB962C8B-B14F-4D97-AF65-F5344CB8AC3E}">
        <p14:creationId xmlns:p14="http://schemas.microsoft.com/office/powerpoint/2010/main" val="1150901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22/09/2023</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128052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22/09/2023</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24158675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8B4E4-7061-8240-82DC-8801AA432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8E0EDF-60AA-754C-A6D4-94364CC48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D9863B-2A4D-DE48-9D67-87E2904A4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F7A-450F-A349-A521-FB993C14A5A7}" type="datetimeFigureOut">
              <a:rPr lang="en-US" smtClean="0"/>
              <a:t>9/22/2023</a:t>
            </a:fld>
            <a:endParaRPr lang="en-US"/>
          </a:p>
        </p:txBody>
      </p:sp>
      <p:sp>
        <p:nvSpPr>
          <p:cNvPr id="5" name="Footer Placeholder 4">
            <a:extLst>
              <a:ext uri="{FF2B5EF4-FFF2-40B4-BE49-F238E27FC236}">
                <a16:creationId xmlns:a16="http://schemas.microsoft.com/office/drawing/2014/main" id="{C769C5E0-6B47-8C42-9489-6C41CFD0C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8016FC-0C27-C346-98A8-B39E38403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A918-EF0C-7044-BBAF-DCA4820A0E73}" type="slidenum">
              <a:rPr lang="en-US" smtClean="0"/>
              <a:t>‹#›</a:t>
            </a:fld>
            <a:endParaRPr lang="en-US"/>
          </a:p>
        </p:txBody>
      </p:sp>
    </p:spTree>
    <p:extLst>
      <p:ext uri="{BB962C8B-B14F-4D97-AF65-F5344CB8AC3E}">
        <p14:creationId xmlns:p14="http://schemas.microsoft.com/office/powerpoint/2010/main" val="4204941880"/>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49071-C396-4474-B076-5CAF9752C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7CEB1-822D-4B5C-BD2C-2031F6B68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C264C-E100-4FF5-AF36-C578E9E7C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15FFC-0D0D-402E-BB27-D1F0AE490D07}" type="datetimeFigureOut">
              <a:rPr lang="en-GB" smtClean="0"/>
              <a:t>22/09/2023</a:t>
            </a:fld>
            <a:endParaRPr lang="en-GB"/>
          </a:p>
        </p:txBody>
      </p:sp>
      <p:sp>
        <p:nvSpPr>
          <p:cNvPr id="5" name="Footer Placeholder 4">
            <a:extLst>
              <a:ext uri="{FF2B5EF4-FFF2-40B4-BE49-F238E27FC236}">
                <a16:creationId xmlns:a16="http://schemas.microsoft.com/office/drawing/2014/main" id="{B52B23DD-49AC-4C67-92B5-9E0CD0EAC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65AAE4-141E-4C19-B46A-77A40CCC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1848-7F7B-45CF-8A99-FC7F35968FFE}" type="slidenum">
              <a:rPr lang="en-GB" smtClean="0"/>
              <a:t>‹#›</a:t>
            </a:fld>
            <a:endParaRPr lang="en-GB"/>
          </a:p>
        </p:txBody>
      </p:sp>
    </p:spTree>
    <p:extLst>
      <p:ext uri="{BB962C8B-B14F-4D97-AF65-F5344CB8AC3E}">
        <p14:creationId xmlns:p14="http://schemas.microsoft.com/office/powerpoint/2010/main" val="49261449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extLst>
              <p:ext uri="{D42A27DB-BD31-4B8C-83A1-F6EECF244321}">
                <p14:modId xmlns:p14="http://schemas.microsoft.com/office/powerpoint/2010/main" val="1186424910"/>
              </p:ext>
            </p:extLst>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Radio Communication</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63843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031873"/>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b="1" dirty="0">
              <a:latin typeface="HK Grotesk" panose="00000500000000000000" pitchFamily="50" charset="0"/>
            </a:endParaRPr>
          </a:p>
          <a:p>
            <a:r>
              <a:rPr lang="en-GB" sz="2400" dirty="0">
                <a:latin typeface="HK Grotesk" panose="00000500000000000000" pitchFamily="50" charset="0"/>
              </a:rPr>
              <a:t>A Magic-8 Ball is like a dice, put instead of numbers it produces answers when shaken.</a:t>
            </a:r>
          </a:p>
          <a:p>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Instead of showing numbers in your program, have the Micro:Bit display the answers yes, no, maybe, go for it, good idea, bad idea, don't know, definitely, absolutely not, and no idea.</a:t>
            </a:r>
          </a:p>
          <a:p>
            <a:pPr marL="342900" indent="-342900">
              <a:buFont typeface="Arial" panose="020B0604020202020204" pitchFamily="34" charset="0"/>
              <a:buChar char="•"/>
            </a:pPr>
            <a:endParaRPr lang="en-GB" sz="2400" dirty="0">
              <a:latin typeface="HK Grotesk" panose="00000500000000000000" pitchFamily="50" charset="0"/>
            </a:endParaRPr>
          </a:p>
          <a:p>
            <a:pPr marL="800100" lvl="1" indent="-342900">
              <a:buFont typeface="Arial" panose="020B0604020202020204" pitchFamily="34" charset="0"/>
              <a:buChar char="•"/>
            </a:pPr>
            <a:r>
              <a:rPr lang="en-GB" sz="2400" dirty="0">
                <a:latin typeface="HK Grotesk" panose="00000500000000000000" pitchFamily="50" charset="0"/>
              </a:rPr>
              <a:t>Note: There are now 10 options.</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Tree>
    <p:extLst>
      <p:ext uri="{BB962C8B-B14F-4D97-AF65-F5344CB8AC3E}">
        <p14:creationId xmlns:p14="http://schemas.microsoft.com/office/powerpoint/2010/main" val="343733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545431" y="192395"/>
            <a:ext cx="11646569" cy="5386090"/>
          </a:xfrm>
          <a:prstGeom prst="rect">
            <a:avLst/>
          </a:prstGeom>
          <a:noFill/>
        </p:spPr>
        <p:txBody>
          <a:bodyPr wrap="square" rtlCol="0">
            <a:spAutoFit/>
          </a:bodyPr>
          <a:lstStyle/>
          <a:p>
            <a:r>
              <a:rPr lang="en-GB" sz="4000" b="1" dirty="0">
                <a:latin typeface="HK Grotesk" panose="00000500000000000000" pitchFamily="50" charset="0"/>
              </a:rPr>
              <a:t>New Block:</a:t>
            </a:r>
          </a:p>
          <a:p>
            <a:endParaRPr lang="en-GB" sz="4000" b="1" dirty="0">
              <a:latin typeface="HK Grotesk" panose="00000500000000000000" pitchFamily="50" charset="0"/>
            </a:endParaRPr>
          </a:p>
          <a:p>
            <a:r>
              <a:rPr lang="en-GB" sz="2400" b="1" dirty="0">
                <a:latin typeface="HK Grotesk" panose="00000500000000000000" pitchFamily="50" charset="0"/>
              </a:rPr>
              <a:t>There is a different way we could have approached this program. We could have used something called an array. Array blocks can be found in the Advanced menu.</a:t>
            </a:r>
          </a:p>
          <a:p>
            <a:endParaRPr lang="en-GB" sz="2400" b="1" dirty="0">
              <a:latin typeface="HK Grotesk" panose="00000500000000000000" pitchFamily="50" charset="0"/>
            </a:endParaRPr>
          </a:p>
          <a:p>
            <a:r>
              <a:rPr lang="en-GB" sz="2400" b="1" dirty="0">
                <a:latin typeface="HK Grotesk" panose="00000500000000000000" pitchFamily="50" charset="0"/>
              </a:rPr>
              <a:t>An array is a special kind of variable. Instead of holding only a single piece of information like the variables we've used, it can hold a list of values/strings.</a:t>
            </a:r>
          </a:p>
          <a:p>
            <a:endParaRPr lang="en-GB" sz="2400" b="1" dirty="0">
              <a:latin typeface="HK Grotesk" panose="00000500000000000000" pitchFamily="50" charset="0"/>
            </a:endParaRPr>
          </a:p>
          <a:p>
            <a:r>
              <a:rPr lang="en-GB" sz="2400" b="1" dirty="0">
                <a:latin typeface="HK Grotesk" panose="00000500000000000000" pitchFamily="50" charset="0"/>
              </a:rPr>
              <a:t>You can then call a value from the array by its location in the list. As with most coding, the numbering of list items starts at zero.</a:t>
            </a:r>
          </a:p>
          <a:p>
            <a:endParaRPr lang="en-GB" sz="2400" b="1" dirty="0">
              <a:latin typeface="HK Grotesk" panose="00000500000000000000" pitchFamily="50" charset="0"/>
            </a:endParaRPr>
          </a:p>
          <a:p>
            <a:endParaRPr lang="en-GB" sz="2400" dirty="0">
              <a:latin typeface="HK Grotesk" panose="00000500000000000000" pitchFamily="50" charset="0"/>
            </a:endParaRPr>
          </a:p>
        </p:txBody>
      </p:sp>
    </p:spTree>
    <p:extLst>
      <p:ext uri="{BB962C8B-B14F-4D97-AF65-F5344CB8AC3E}">
        <p14:creationId xmlns:p14="http://schemas.microsoft.com/office/powerpoint/2010/main" val="4162284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545431" y="192395"/>
            <a:ext cx="11646569" cy="5878532"/>
          </a:xfrm>
          <a:prstGeom prst="rect">
            <a:avLst/>
          </a:prstGeom>
          <a:noFill/>
        </p:spPr>
        <p:txBody>
          <a:bodyPr wrap="square" rtlCol="0">
            <a:spAutoFit/>
          </a:bodyPr>
          <a:lstStyle/>
          <a:p>
            <a:r>
              <a:rPr lang="en-GB" sz="4000" b="1" dirty="0">
                <a:latin typeface="HK Grotesk" panose="00000500000000000000" pitchFamily="50" charset="0"/>
              </a:rPr>
              <a:t>Example:</a:t>
            </a:r>
          </a:p>
          <a:p>
            <a:endParaRPr lang="en-GB" sz="2400" b="1" dirty="0">
              <a:latin typeface="HK Grotesk" panose="00000500000000000000" pitchFamily="50" charset="0"/>
            </a:endParaRPr>
          </a:p>
          <a:p>
            <a:r>
              <a:rPr lang="en-GB" sz="2400" b="1" dirty="0">
                <a:latin typeface="HK Grotesk" panose="00000500000000000000" pitchFamily="50" charset="0"/>
              </a:rPr>
              <a:t>Let's say we wanted to write a program that randomly selected a string from a list of apple, orange, and banana when we press button A.</a:t>
            </a:r>
          </a:p>
          <a:p>
            <a:endParaRPr lang="en-GB" sz="2400" b="1" dirty="0">
              <a:latin typeface="HK Grotesk" panose="00000500000000000000" pitchFamily="50" charset="0"/>
            </a:endParaRPr>
          </a:p>
          <a:p>
            <a:r>
              <a:rPr lang="en-GB" sz="2400" b="1" dirty="0">
                <a:latin typeface="HK Grotesk" panose="00000500000000000000" pitchFamily="50" charset="0"/>
              </a:rPr>
              <a:t>As with any variable, we need to set the array in the 'on start' section:</a:t>
            </a: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r>
              <a:rPr lang="en-GB" sz="2400" b="1" dirty="0">
                <a:latin typeface="HK Grotesk" panose="00000500000000000000" pitchFamily="50" charset="0"/>
              </a:rPr>
              <a:t>We can add or take away items to the array using the plus and minus buttons on the block.</a:t>
            </a: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dirty="0">
              <a:latin typeface="HK Grotesk" panose="00000500000000000000" pitchFamily="50" charset="0"/>
            </a:endParaRPr>
          </a:p>
        </p:txBody>
      </p:sp>
      <p:pic>
        <p:nvPicPr>
          <p:cNvPr id="4098" name="Picture 2" descr="An 'on start' block containing a 'set text list to array of apple orange banana' block.">
            <a:extLst>
              <a:ext uri="{FF2B5EF4-FFF2-40B4-BE49-F238E27FC236}">
                <a16:creationId xmlns:a16="http://schemas.microsoft.com/office/drawing/2014/main" id="{5D41061C-EA30-3083-8684-D9CA9CEE9D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431" y="2750145"/>
            <a:ext cx="6705600" cy="1357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54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545431" y="192395"/>
            <a:ext cx="11646569" cy="6617196"/>
          </a:xfrm>
          <a:prstGeom prst="rect">
            <a:avLst/>
          </a:prstGeom>
          <a:noFill/>
        </p:spPr>
        <p:txBody>
          <a:bodyPr wrap="square" rtlCol="0">
            <a:spAutoFit/>
          </a:bodyPr>
          <a:lstStyle/>
          <a:p>
            <a:r>
              <a:rPr lang="en-GB" sz="4000" b="1" dirty="0">
                <a:latin typeface="HK Grotesk" panose="00000500000000000000" pitchFamily="50" charset="0"/>
              </a:rPr>
              <a:t>Example:</a:t>
            </a:r>
          </a:p>
          <a:p>
            <a:endParaRPr lang="en-GB" sz="2400" b="1" dirty="0">
              <a:latin typeface="HK Grotesk" panose="00000500000000000000" pitchFamily="50" charset="0"/>
            </a:endParaRPr>
          </a:p>
          <a:p>
            <a:r>
              <a:rPr lang="en-GB" sz="2400" b="1" dirty="0">
                <a:latin typeface="HK Grotesk" panose="00000500000000000000" pitchFamily="50" charset="0"/>
              </a:rPr>
              <a:t>To have the screen show a random item from the array we can use the 'show string' combined with a 'get random value from' array block.</a:t>
            </a: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r>
              <a:rPr lang="en-GB" sz="2400" b="1" dirty="0">
                <a:latin typeface="HK Grotesk" panose="00000500000000000000" pitchFamily="50" charset="0"/>
              </a:rPr>
              <a:t>We now have a complete program that randomly selects an item from the list and displays it on the screen when we press button A.</a:t>
            </a: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dirty="0">
              <a:latin typeface="HK Grotesk" panose="00000500000000000000" pitchFamily="50" charset="0"/>
            </a:endParaRPr>
          </a:p>
        </p:txBody>
      </p:sp>
      <p:pic>
        <p:nvPicPr>
          <p:cNvPr id="5122" name="Picture 2" descr="There is now an 'on button A pressed' program containing a 'show string get random value from fruit' block.">
            <a:extLst>
              <a:ext uri="{FF2B5EF4-FFF2-40B4-BE49-F238E27FC236}">
                <a16:creationId xmlns:a16="http://schemas.microsoft.com/office/drawing/2014/main" id="{CF8F6780-7B7C-1B8E-145E-9469B7EA22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358" y="1981200"/>
            <a:ext cx="4509088" cy="2090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72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545431" y="192395"/>
            <a:ext cx="11646569" cy="4770537"/>
          </a:xfrm>
          <a:prstGeom prst="rect">
            <a:avLst/>
          </a:prstGeom>
          <a:noFill/>
        </p:spPr>
        <p:txBody>
          <a:bodyPr wrap="square" rtlCol="0">
            <a:spAutoFit/>
          </a:bodyPr>
          <a:lstStyle/>
          <a:p>
            <a:r>
              <a:rPr lang="en-GB" sz="4000" b="1" dirty="0">
                <a:latin typeface="HK Grotesk" panose="00000500000000000000" pitchFamily="50" charset="0"/>
              </a:rPr>
              <a:t>Important:</a:t>
            </a:r>
          </a:p>
          <a:p>
            <a:endParaRPr lang="en-GB" sz="2400" b="1" dirty="0">
              <a:latin typeface="HK Grotesk" panose="00000500000000000000" pitchFamily="50" charset="0"/>
            </a:endParaRPr>
          </a:p>
          <a:p>
            <a:r>
              <a:rPr lang="en-GB" sz="2400" b="1" dirty="0">
                <a:latin typeface="HK Grotesk" panose="00000500000000000000" pitchFamily="50" charset="0"/>
              </a:rPr>
              <a:t>Arrays cannot be used to replace all if and else if statements. With Makecode, they can only be used for lists of strings. </a:t>
            </a:r>
          </a:p>
          <a:p>
            <a:endParaRPr lang="en-GB" sz="2400" b="1" dirty="0">
              <a:latin typeface="HK Grotesk" panose="00000500000000000000" pitchFamily="50" charset="0"/>
            </a:endParaRPr>
          </a:p>
          <a:p>
            <a:r>
              <a:rPr lang="en-GB" sz="2400" b="1" dirty="0">
                <a:latin typeface="HK Grotesk" panose="00000500000000000000" pitchFamily="50" charset="0"/>
              </a:rPr>
              <a:t>For example, you could not use this for the dice program with different images for each value.</a:t>
            </a:r>
            <a:endParaRPr lang="en-GB" sz="2400"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dirty="0">
              <a:latin typeface="HK Grotesk" panose="00000500000000000000" pitchFamily="50" charset="0"/>
            </a:endParaRPr>
          </a:p>
        </p:txBody>
      </p:sp>
    </p:spTree>
    <p:extLst>
      <p:ext uri="{BB962C8B-B14F-4D97-AF65-F5344CB8AC3E}">
        <p14:creationId xmlns:p14="http://schemas.microsoft.com/office/powerpoint/2010/main" val="173119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2923877"/>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b="1" dirty="0">
              <a:latin typeface="HK Grotesk" panose="00000500000000000000" pitchFamily="50" charset="0"/>
            </a:endParaRPr>
          </a:p>
          <a:p>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Change your Magic-8 Ball program to use an array for all possible answers and randomly select from it when shaken.</a:t>
            </a:r>
          </a:p>
          <a:p>
            <a:pPr marL="342900" indent="-342900">
              <a:buFont typeface="Arial" panose="020B0604020202020204" pitchFamily="34" charset="0"/>
              <a:buChar char="•"/>
            </a:pPr>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Add some of your own answers to the program.</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Tree>
    <p:extLst>
      <p:ext uri="{BB962C8B-B14F-4D97-AF65-F5344CB8AC3E}">
        <p14:creationId xmlns:p14="http://schemas.microsoft.com/office/powerpoint/2010/main" val="401058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770537"/>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Now that you've discovered random generators using arrays, there are number of different fun things you can create. Here are some ideas:</a:t>
            </a:r>
          </a:p>
          <a:p>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Creative writing program - have a series of arrays to help put together a storyline idea. For example, you could have random location/genre/character/sidekick generators.</a:t>
            </a:r>
          </a:p>
          <a:p>
            <a:pPr marL="342900" indent="-342900">
              <a:buFont typeface="Arial" panose="020B0604020202020204" pitchFamily="34" charset="0"/>
              <a:buChar char="•"/>
            </a:pPr>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Shopping mayhem app - put your shopping list into an array and then use the random generator to decide what order to shop in. You may want to do some research on how to remove items from an array after they've come up.</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Extension Challenge:</a:t>
            </a:r>
          </a:p>
        </p:txBody>
      </p:sp>
    </p:spTree>
    <p:extLst>
      <p:ext uri="{BB962C8B-B14F-4D97-AF65-F5344CB8AC3E}">
        <p14:creationId xmlns:p14="http://schemas.microsoft.com/office/powerpoint/2010/main" val="3692301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Thank You</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1649532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545431" y="192395"/>
            <a:ext cx="8678779" cy="4278094"/>
          </a:xfrm>
          <a:prstGeom prst="rect">
            <a:avLst/>
          </a:prstGeom>
          <a:noFill/>
        </p:spPr>
        <p:txBody>
          <a:bodyPr wrap="square" rtlCol="0">
            <a:spAutoFit/>
          </a:bodyPr>
          <a:lstStyle/>
          <a:p>
            <a:r>
              <a:rPr lang="en-GB" sz="4000" b="1" dirty="0">
                <a:latin typeface="HK Grotesk" panose="00000500000000000000" pitchFamily="50" charset="0"/>
              </a:rPr>
              <a:t>Games</a:t>
            </a:r>
          </a:p>
          <a:p>
            <a:endParaRPr lang="en-GB" sz="4000" b="1" dirty="0">
              <a:latin typeface="HK Grotesk" panose="00000500000000000000" pitchFamily="50" charset="0"/>
            </a:endParaRPr>
          </a:p>
          <a:p>
            <a:r>
              <a:rPr lang="en-GB" sz="2400" b="1" dirty="0">
                <a:latin typeface="HK Grotesk" panose="00000500000000000000" pitchFamily="50" charset="0"/>
              </a:rPr>
              <a:t>This week you be creating two different programs. </a:t>
            </a:r>
          </a:p>
          <a:p>
            <a:endParaRPr lang="en-GB" sz="2400" b="1" dirty="0">
              <a:latin typeface="HK Grotesk" panose="00000500000000000000" pitchFamily="50" charset="0"/>
            </a:endParaRPr>
          </a:p>
          <a:p>
            <a:r>
              <a:rPr lang="en-GB" sz="2400" b="1" dirty="0">
                <a:latin typeface="HK Grotesk" panose="00000500000000000000" pitchFamily="50" charset="0"/>
              </a:rPr>
              <a:t>The first is to test your understanding of the radio communications content.</a:t>
            </a:r>
          </a:p>
          <a:p>
            <a:endParaRPr lang="en-GB" sz="2400" b="1" dirty="0">
              <a:latin typeface="HK Grotesk" panose="00000500000000000000" pitchFamily="50" charset="0"/>
            </a:endParaRPr>
          </a:p>
          <a:p>
            <a:r>
              <a:rPr lang="en-GB" sz="2400" b="1" dirty="0">
                <a:latin typeface="HK Grotesk" panose="00000500000000000000" pitchFamily="50" charset="0"/>
              </a:rPr>
              <a:t>The second is introducing a new type of variable.</a:t>
            </a:r>
            <a:endParaRPr lang="en-GB" sz="2400" dirty="0">
              <a:latin typeface="HK Grotesk" panose="00000500000000000000" pitchFamily="50" charset="0"/>
            </a:endParaRPr>
          </a:p>
          <a:p>
            <a:endParaRPr lang="en-GB" sz="2400" dirty="0">
              <a:latin typeface="HK Grotesk" panose="00000500000000000000" pitchFamily="50" charset="0"/>
            </a:endParaRPr>
          </a:p>
          <a:p>
            <a:endParaRPr lang="en-GB" sz="2400" dirty="0">
              <a:latin typeface="HK Grotesk" panose="00000500000000000000" pitchFamily="50" charset="0"/>
            </a:endParaRPr>
          </a:p>
        </p:txBody>
      </p:sp>
    </p:spTree>
    <p:extLst>
      <p:ext uri="{BB962C8B-B14F-4D97-AF65-F5344CB8AC3E}">
        <p14:creationId xmlns:p14="http://schemas.microsoft.com/office/powerpoint/2010/main" val="2873581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extLst>
              <p:ext uri="{D42A27DB-BD31-4B8C-83A1-F6EECF244321}">
                <p14:modId xmlns:p14="http://schemas.microsoft.com/office/powerpoint/2010/main" val="2362560923"/>
              </p:ext>
            </p:extLst>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Rock, Paper, Scissors</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29833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4401205"/>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b="1"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Create a start-up routine for your program</a:t>
            </a:r>
          </a:p>
          <a:p>
            <a:pPr marL="342900" indent="-342900">
              <a:buFont typeface="Arial" panose="020B0604020202020204" pitchFamily="34" charset="0"/>
              <a:buChar char="•"/>
            </a:pPr>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When shaken have the Micro:Bit generate a random number between 1 and 3</a:t>
            </a:r>
          </a:p>
          <a:p>
            <a:pPr marL="342900" indent="-342900">
              <a:buFont typeface="Arial" panose="020B0604020202020204" pitchFamily="34" charset="0"/>
              <a:buChar char="•"/>
            </a:pPr>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Save this number in a variable</a:t>
            </a:r>
          </a:p>
          <a:p>
            <a:pPr marL="342900" indent="-342900">
              <a:buFont typeface="Arial" panose="020B0604020202020204" pitchFamily="34" charset="0"/>
              <a:buChar char="•"/>
            </a:pPr>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The variable should then trigger an image for either rock, paper or scissors.</a:t>
            </a:r>
          </a:p>
          <a:p>
            <a:r>
              <a:rPr lang="en-GB" sz="2400" dirty="0">
                <a:latin typeface="HK Grotesk" panose="00000500000000000000" pitchFamily="50" charset="0"/>
              </a:rPr>
              <a:t>	(1 = rock, 2 = paper, 3 = scissors)</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a:t>
            </a:r>
          </a:p>
        </p:txBody>
      </p:sp>
    </p:spTree>
    <p:extLst>
      <p:ext uri="{BB962C8B-B14F-4D97-AF65-F5344CB8AC3E}">
        <p14:creationId xmlns:p14="http://schemas.microsoft.com/office/powerpoint/2010/main" val="2118796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401205"/>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b="1"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Set a radio group for your Micro:Bit in the on-start.</a:t>
            </a:r>
          </a:p>
          <a:p>
            <a:pPr marL="342900" indent="-342900">
              <a:buFont typeface="Arial" panose="020B0604020202020204" pitchFamily="34" charset="0"/>
              <a:buChar char="•"/>
            </a:pPr>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Send the variable value after shaking via radio</a:t>
            </a:r>
          </a:p>
          <a:p>
            <a:pPr marL="342900" indent="-342900">
              <a:buFont typeface="Arial" panose="020B0604020202020204" pitchFamily="34" charset="0"/>
              <a:buChar char="•"/>
            </a:pPr>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Set your program to only send this value if it is greater than zero.</a:t>
            </a:r>
          </a:p>
          <a:p>
            <a:pPr marL="342900" indent="-342900">
              <a:buFont typeface="Arial" panose="020B0604020202020204" pitchFamily="34" charset="0"/>
              <a:buChar char="•"/>
            </a:pPr>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Have the program receive the value, store it in a new variable, and show the matching image if button B is pressed.</a:t>
            </a: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Tree>
    <p:extLst>
      <p:ext uri="{BB962C8B-B14F-4D97-AF65-F5344CB8AC3E}">
        <p14:creationId xmlns:p14="http://schemas.microsoft.com/office/powerpoint/2010/main" val="1087301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770537"/>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b="1"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Can you make the Micro:Bits show which one won and which one lost?</a:t>
            </a:r>
          </a:p>
          <a:p>
            <a:pPr marL="342900" indent="-342900">
              <a:buFont typeface="Arial" panose="020B0604020202020204" pitchFamily="34" charset="0"/>
              <a:buChar char="•"/>
            </a:pPr>
            <a:endParaRPr lang="en-GB" sz="2400" dirty="0">
              <a:latin typeface="HK Grotesk" panose="00000500000000000000" pitchFamily="50" charset="0"/>
            </a:endParaRPr>
          </a:p>
          <a:p>
            <a:pPr marL="800100" lvl="1" indent="-342900">
              <a:buFont typeface="Arial" panose="020B0604020202020204" pitchFamily="34" charset="0"/>
              <a:buChar char="•"/>
            </a:pPr>
            <a:r>
              <a:rPr lang="en-GB" sz="2400" dirty="0">
                <a:latin typeface="HK Grotesk" panose="00000500000000000000" pitchFamily="50" charset="0"/>
              </a:rPr>
              <a:t>You will need to compare the variables for shaking to the one received.</a:t>
            </a:r>
          </a:p>
          <a:p>
            <a:pPr marL="800100" lvl="1" indent="-342900">
              <a:buFont typeface="Arial" panose="020B0604020202020204" pitchFamily="34" charset="0"/>
              <a:buChar char="•"/>
            </a:pPr>
            <a:endParaRPr lang="en-GB" sz="2400" dirty="0">
              <a:latin typeface="HK Grotesk" panose="00000500000000000000" pitchFamily="50" charset="0"/>
            </a:endParaRPr>
          </a:p>
          <a:p>
            <a:pPr marL="800100" lvl="1" indent="-342900">
              <a:buFont typeface="Arial" panose="020B0604020202020204" pitchFamily="34" charset="0"/>
              <a:buChar char="•"/>
            </a:pPr>
            <a:r>
              <a:rPr lang="en-GB" sz="2400" dirty="0">
                <a:latin typeface="HK Grotesk" panose="00000500000000000000" pitchFamily="50" charset="0"/>
              </a:rPr>
              <a:t>Create a winning and losing screen</a:t>
            </a:r>
          </a:p>
          <a:p>
            <a:pPr marL="800100" lvl="1" indent="-342900">
              <a:buFont typeface="Arial" panose="020B0604020202020204" pitchFamily="34" charset="0"/>
              <a:buChar char="•"/>
            </a:pPr>
            <a:endParaRPr lang="en-GB" sz="2400" dirty="0">
              <a:latin typeface="HK Grotesk" panose="00000500000000000000" pitchFamily="50" charset="0"/>
            </a:endParaRPr>
          </a:p>
          <a:p>
            <a:pPr marL="800100" lvl="1" indent="-342900">
              <a:buFont typeface="Arial" panose="020B0604020202020204" pitchFamily="34" charset="0"/>
              <a:buChar char="•"/>
            </a:pPr>
            <a:r>
              <a:rPr lang="en-GB" sz="2400" dirty="0">
                <a:latin typeface="HK Grotesk" panose="00000500000000000000" pitchFamily="50" charset="0"/>
              </a:rPr>
              <a:t>Remember: Rock beats scissors, scissors beats paper, and paper beats rock.</a:t>
            </a:r>
          </a:p>
          <a:p>
            <a:pPr marL="800100" lvl="1" indent="-342900">
              <a:buFont typeface="Arial" panose="020B0604020202020204" pitchFamily="34" charset="0"/>
              <a:buChar char="•"/>
            </a:pPr>
            <a:endParaRPr lang="en-GB" sz="2400" dirty="0">
              <a:latin typeface="HK Grotesk" panose="00000500000000000000" pitchFamily="50" charset="0"/>
            </a:endParaRPr>
          </a:p>
          <a:p>
            <a:pPr marL="800100" lvl="1" indent="-342900">
              <a:buFont typeface="Arial" panose="020B0604020202020204" pitchFamily="34" charset="0"/>
              <a:buChar char="•"/>
            </a:pPr>
            <a:r>
              <a:rPr lang="en-GB" sz="2400" dirty="0">
                <a:latin typeface="HK Grotesk" panose="00000500000000000000" pitchFamily="50" charset="0"/>
              </a:rPr>
              <a:t>Decide what should happen if there’s a draw.</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Tree>
    <p:extLst>
      <p:ext uri="{BB962C8B-B14F-4D97-AF65-F5344CB8AC3E}">
        <p14:creationId xmlns:p14="http://schemas.microsoft.com/office/powerpoint/2010/main" val="3457605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040786"/>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pPr>
              <a:lnSpc>
                <a:spcPct val="150000"/>
              </a:lnSpc>
            </a:pPr>
            <a:r>
              <a:rPr lang="en-GB" sz="2400" dirty="0">
                <a:latin typeface="HK Grotesk" panose="00000500000000000000" pitchFamily="50" charset="0"/>
              </a:rPr>
              <a:t>If you are doing these challenges as part of our Wednesday Zoom session, let a member of staff know that you have completed the work so far. </a:t>
            </a:r>
          </a:p>
          <a:p>
            <a:pPr>
              <a:lnSpc>
                <a:spcPct val="150000"/>
              </a:lnSpc>
            </a:pPr>
            <a:r>
              <a:rPr lang="en-GB" sz="2400" dirty="0">
                <a:latin typeface="HK Grotesk" panose="00000500000000000000" pitchFamily="50" charset="0"/>
              </a:rPr>
              <a:t>Do not continue until we confirm that we have saved a copy of your program. Once confirmed, delete everything and start again with the next set of exercises.</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923330"/>
          </a:xfrm>
          <a:prstGeom prst="rect">
            <a:avLst/>
          </a:prstGeom>
          <a:solidFill>
            <a:srgbClr val="C00000"/>
          </a:solidFill>
        </p:spPr>
        <p:txBody>
          <a:bodyPr wrap="square" rtlCol="0">
            <a:spAutoFit/>
          </a:bodyPr>
          <a:lstStyle/>
          <a:p>
            <a:r>
              <a:rPr lang="en-GB" sz="5400" b="1" dirty="0">
                <a:solidFill>
                  <a:schemeClr val="bg1"/>
                </a:solidFill>
                <a:latin typeface="HK Grotesk"/>
              </a:rPr>
              <a:t>STOP!</a:t>
            </a:r>
          </a:p>
        </p:txBody>
      </p:sp>
    </p:spTree>
    <p:extLst>
      <p:ext uri="{BB962C8B-B14F-4D97-AF65-F5344CB8AC3E}">
        <p14:creationId xmlns:p14="http://schemas.microsoft.com/office/powerpoint/2010/main" val="391175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extLst>
              <p:ext uri="{D42A27DB-BD31-4B8C-83A1-F6EECF244321}">
                <p14:modId xmlns:p14="http://schemas.microsoft.com/office/powerpoint/2010/main" val="866745342"/>
              </p:ext>
            </p:extLst>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Magic-8 Ball</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3965785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3662541"/>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b="1"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Create a basic dice rolling program on your Micro:Bit. This should show a random number between 1 and 6 on the screen when shaken.</a:t>
            </a:r>
          </a:p>
          <a:p>
            <a:pPr marL="800100" lvl="1" indent="-342900">
              <a:buFont typeface="Arial" panose="020B0604020202020204" pitchFamily="34" charset="0"/>
              <a:buChar char="•"/>
            </a:pPr>
            <a:endParaRPr lang="en-GB" sz="2400" dirty="0">
              <a:latin typeface="HK Grotesk" panose="00000500000000000000" pitchFamily="50" charset="0"/>
            </a:endParaRPr>
          </a:p>
          <a:p>
            <a:pPr marL="800100" lvl="1" indent="-342900">
              <a:buFont typeface="Arial" panose="020B0604020202020204" pitchFamily="34" charset="0"/>
              <a:buChar char="•"/>
            </a:pPr>
            <a:r>
              <a:rPr lang="en-GB" sz="2400" dirty="0">
                <a:latin typeface="HK Grotesk" panose="00000500000000000000" pitchFamily="50" charset="0"/>
              </a:rPr>
              <a:t>Don’t forget to create a start-up routine.</a:t>
            </a:r>
          </a:p>
          <a:p>
            <a:pPr marL="800100" lvl="1" indent="-342900">
              <a:buFont typeface="Arial" panose="020B0604020202020204" pitchFamily="34" charset="0"/>
              <a:buChar char="•"/>
            </a:pPr>
            <a:endParaRPr lang="en-GB" sz="2400" dirty="0">
              <a:latin typeface="HK Grotesk" panose="00000500000000000000" pitchFamily="50" charset="0"/>
            </a:endParaRPr>
          </a:p>
          <a:p>
            <a:pPr marL="342900" indent="-342900">
              <a:buFont typeface="Arial" panose="020B0604020202020204" pitchFamily="34" charset="0"/>
              <a:buChar char="•"/>
            </a:pPr>
            <a:r>
              <a:rPr lang="en-GB" sz="2400" dirty="0">
                <a:latin typeface="HK Grotesk" panose="00000500000000000000" pitchFamily="50" charset="0"/>
              </a:rPr>
              <a:t>Instead of showing a number, have the screen show images depending on the value rolled. For example:</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a:t>
            </a:r>
          </a:p>
        </p:txBody>
      </p:sp>
      <p:pic>
        <p:nvPicPr>
          <p:cNvPr id="1026" name="Picture 2" descr="The screen has three LEDs lit in a diagonal.">
            <a:extLst>
              <a:ext uri="{FF2B5EF4-FFF2-40B4-BE49-F238E27FC236}">
                <a16:creationId xmlns:a16="http://schemas.microsoft.com/office/drawing/2014/main" id="{F0D6C525-1B7D-529C-6592-0DFA3400EE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63886" y="3854936"/>
            <a:ext cx="1777287" cy="1450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he screen has the centre LED lit.">
            <a:extLst>
              <a:ext uri="{FF2B5EF4-FFF2-40B4-BE49-F238E27FC236}">
                <a16:creationId xmlns:a16="http://schemas.microsoft.com/office/drawing/2014/main" id="{0AD252FB-AD69-4FEB-B5E8-13A0240276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9312" y="3854936"/>
            <a:ext cx="1777287" cy="145026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screen has two LEDs lit in a diagonal.">
            <a:extLst>
              <a:ext uri="{FF2B5EF4-FFF2-40B4-BE49-F238E27FC236}">
                <a16:creationId xmlns:a16="http://schemas.microsoft.com/office/drawing/2014/main" id="{F3E4DFF9-09A6-7FBE-F103-2FD3E161D7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86599" y="3854936"/>
            <a:ext cx="1777287" cy="145026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e screen has four LEDs lit in a square.">
            <a:extLst>
              <a:ext uri="{FF2B5EF4-FFF2-40B4-BE49-F238E27FC236}">
                <a16:creationId xmlns:a16="http://schemas.microsoft.com/office/drawing/2014/main" id="{23AF6FB4-C5D1-AC27-679F-D8A770EC581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41173" y="3854936"/>
            <a:ext cx="1777287" cy="145026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The screen has five LEDs lit in a cross.">
            <a:extLst>
              <a:ext uri="{FF2B5EF4-FFF2-40B4-BE49-F238E27FC236}">
                <a16:creationId xmlns:a16="http://schemas.microsoft.com/office/drawing/2014/main" id="{45A80944-B16D-46E2-1390-EF998B97633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18460" y="3854936"/>
            <a:ext cx="1777287" cy="145026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The screen six LEDs lit in a rectangle.">
            <a:extLst>
              <a:ext uri="{FF2B5EF4-FFF2-40B4-BE49-F238E27FC236}">
                <a16:creationId xmlns:a16="http://schemas.microsoft.com/office/drawing/2014/main" id="{6A31DED6-9AE4-FAB8-0F59-CED2BA0CDD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95747" y="3854936"/>
            <a:ext cx="1777287" cy="1450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64109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836</Words>
  <Application>Microsoft Office PowerPoint</Application>
  <PresentationFormat>Widescreen</PresentationFormat>
  <Paragraphs>119</Paragraphs>
  <Slides>17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Calibri Light</vt:lpstr>
      <vt:lpstr>HK Grotesk</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Tally Roberts [nar25] (Staff)</dc:creator>
  <cp:lastModifiedBy>Tally Roberts [nar25] (Staff)</cp:lastModifiedBy>
  <cp:revision>1</cp:revision>
  <cp:lastPrinted>2021-09-22T14:41:31Z</cp:lastPrinted>
  <dcterms:created xsi:type="dcterms:W3CDTF">2021-09-20T13:24:34Z</dcterms:created>
  <dcterms:modified xsi:type="dcterms:W3CDTF">2023-09-22T10:38:06Z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2023-09-22T10:03:19Z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3b21c641-0bb9-4619-a9df-5e0c342ceb59</vt:lpwstr>
  </property>
  <property fmtid="{D5CDD505-2E9C-101B-9397-08002B2CF9AE}" pid="8" name="MSIP_Label_f2dfecbd-fc97-4e8a-a9cd-19ed496c406e_ContentBits">
    <vt:lpwstr>0</vt:lpwstr>
  </property>
</Properties>
</file>