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7" r:id="rId3"/>
    <p:sldId id="259" r:id="rId4"/>
    <p:sldId id="260" r:id="rId5"/>
    <p:sldId id="265" r:id="rId6"/>
    <p:sldId id="261" r:id="rId7"/>
    <p:sldId id="266" r:id="rId8"/>
    <p:sldId id="262" r:id="rId9"/>
    <p:sldId id="263" r:id="rId10"/>
    <p:sldId id="25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753"/>
    <a:srgbClr val="FFD04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037ED-7E1E-4F62-A7A0-717B0327BE53}" v="4" dt="2023-09-20T10:31:30.7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550"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ly Roberts [nar25] (Staff)" userId="98656feb-4347-4df3-85b3-eb8e3c41380a" providerId="ADAL" clId="{F371F74F-585F-425B-A13A-27E3F0665A60}"/>
    <pc:docChg chg="modSld">
      <pc:chgData name="Tally Roberts [nar25] (Staff)" userId="98656feb-4347-4df3-85b3-eb8e3c41380a" providerId="ADAL" clId="{F371F74F-585F-425B-A13A-27E3F0665A60}" dt="2023-08-17T10:13:00.824" v="0" actId="729"/>
      <pc:docMkLst>
        <pc:docMk/>
      </pc:docMkLst>
      <pc:sldChg chg="mod modShow">
        <pc:chgData name="Tally Roberts [nar25] (Staff)" userId="98656feb-4347-4df3-85b3-eb8e3c41380a" providerId="ADAL" clId="{F371F74F-585F-425B-A13A-27E3F0665A60}" dt="2023-08-17T10:13:00.824" v="0" actId="729"/>
        <pc:sldMkLst>
          <pc:docMk/>
          <pc:sldMk cId="4004235606" sldId="264"/>
        </pc:sldMkLst>
      </pc:sldChg>
    </pc:docChg>
  </pc:docChgLst>
  <pc:docChgLst>
    <pc:chgData name="Tally Roberts [nar25] (Staff)" userId="98656feb-4347-4df3-85b3-eb8e3c41380a" providerId="ADAL" clId="{29D037ED-7E1E-4F62-A7A0-717B0327BE53}"/>
    <pc:docChg chg="undo custSel addSld delSld modSld sldOrd">
      <pc:chgData name="Tally Roberts [nar25] (Staff)" userId="98656feb-4347-4df3-85b3-eb8e3c41380a" providerId="ADAL" clId="{29D037ED-7E1E-4F62-A7A0-717B0327BE53}" dt="2023-09-20T10:36:13.643" v="91" actId="20577"/>
      <pc:docMkLst>
        <pc:docMk/>
      </pc:docMkLst>
      <pc:sldChg chg="del">
        <pc:chgData name="Tally Roberts [nar25] (Staff)" userId="98656feb-4347-4df3-85b3-eb8e3c41380a" providerId="ADAL" clId="{29D037ED-7E1E-4F62-A7A0-717B0327BE53}" dt="2023-09-20T10:33:19.087" v="64" actId="47"/>
        <pc:sldMkLst>
          <pc:docMk/>
          <pc:sldMk cId="4004235606" sldId="264"/>
        </pc:sldMkLst>
      </pc:sldChg>
      <pc:sldChg chg="addSp delSp modSp add mod">
        <pc:chgData name="Tally Roberts [nar25] (Staff)" userId="98656feb-4347-4df3-85b3-eb8e3c41380a" providerId="ADAL" clId="{29D037ED-7E1E-4F62-A7A0-717B0327BE53}" dt="2023-09-20T10:34:04.698" v="78" actId="20577"/>
        <pc:sldMkLst>
          <pc:docMk/>
          <pc:sldMk cId="1092510213" sldId="265"/>
        </pc:sldMkLst>
        <pc:spChg chg="add del mod">
          <ac:chgData name="Tally Roberts [nar25] (Staff)" userId="98656feb-4347-4df3-85b3-eb8e3c41380a" providerId="ADAL" clId="{29D037ED-7E1E-4F62-A7A0-717B0327BE53}" dt="2023-09-20T10:31:30.760" v="4"/>
          <ac:spMkLst>
            <pc:docMk/>
            <pc:sldMk cId="1092510213" sldId="265"/>
            <ac:spMk id="2" creationId="{0CCA380B-3BAC-BFD5-9DBA-5613146AD399}"/>
          </ac:spMkLst>
        </pc:spChg>
        <pc:spChg chg="mod">
          <ac:chgData name="Tally Roberts [nar25] (Staff)" userId="98656feb-4347-4df3-85b3-eb8e3c41380a" providerId="ADAL" clId="{29D037ED-7E1E-4F62-A7A0-717B0327BE53}" dt="2023-09-20T10:31:53.785" v="15" actId="20577"/>
          <ac:spMkLst>
            <pc:docMk/>
            <pc:sldMk cId="1092510213" sldId="265"/>
            <ac:spMk id="7" creationId="{03636137-93D1-4EF9-92E5-1B30F1AE293D}"/>
          </ac:spMkLst>
        </pc:spChg>
        <pc:spChg chg="mod">
          <ac:chgData name="Tally Roberts [nar25] (Staff)" userId="98656feb-4347-4df3-85b3-eb8e3c41380a" providerId="ADAL" clId="{29D037ED-7E1E-4F62-A7A0-717B0327BE53}" dt="2023-09-20T10:34:04.698" v="78" actId="20577"/>
          <ac:spMkLst>
            <pc:docMk/>
            <pc:sldMk cId="1092510213" sldId="265"/>
            <ac:spMk id="8" creationId="{708026D4-B3C5-4955-9FCB-98CA714301E6}"/>
          </ac:spMkLst>
        </pc:spChg>
        <pc:picChg chg="add mod">
          <ac:chgData name="Tally Roberts [nar25] (Staff)" userId="98656feb-4347-4df3-85b3-eb8e3c41380a" providerId="ADAL" clId="{29D037ED-7E1E-4F62-A7A0-717B0327BE53}" dt="2023-09-20T10:32:53.044" v="25" actId="1076"/>
          <ac:picMkLst>
            <pc:docMk/>
            <pc:sldMk cId="1092510213" sldId="265"/>
            <ac:picMk id="4" creationId="{16787E78-8CA5-080E-0412-D276CD005180}"/>
          </ac:picMkLst>
        </pc:picChg>
        <pc:picChg chg="add del">
          <ac:chgData name="Tally Roberts [nar25] (Staff)" userId="98656feb-4347-4df3-85b3-eb8e3c41380a" providerId="ADAL" clId="{29D037ED-7E1E-4F62-A7A0-717B0327BE53}" dt="2023-09-20T10:31:30.760" v="4"/>
          <ac:picMkLst>
            <pc:docMk/>
            <pc:sldMk cId="1092510213" sldId="265"/>
            <ac:picMk id="1026" creationId="{54FF855A-7A11-ED97-DB42-12D94850773A}"/>
          </ac:picMkLst>
        </pc:picChg>
      </pc:sldChg>
      <pc:sldChg chg="delSp modSp add mod ord">
        <pc:chgData name="Tally Roberts [nar25] (Staff)" userId="98656feb-4347-4df3-85b3-eb8e3c41380a" providerId="ADAL" clId="{29D037ED-7E1E-4F62-A7A0-717B0327BE53}" dt="2023-09-20T10:36:13.643" v="91" actId="20577"/>
        <pc:sldMkLst>
          <pc:docMk/>
          <pc:sldMk cId="4151280108" sldId="266"/>
        </pc:sldMkLst>
        <pc:spChg chg="mod">
          <ac:chgData name="Tally Roberts [nar25] (Staff)" userId="98656feb-4347-4df3-85b3-eb8e3c41380a" providerId="ADAL" clId="{29D037ED-7E1E-4F62-A7A0-717B0327BE53}" dt="2023-09-20T10:36:13.643" v="91" actId="20577"/>
          <ac:spMkLst>
            <pc:docMk/>
            <pc:sldMk cId="4151280108" sldId="266"/>
            <ac:spMk id="8" creationId="{708026D4-B3C5-4955-9FCB-98CA714301E6}"/>
          </ac:spMkLst>
        </pc:spChg>
        <pc:picChg chg="del">
          <ac:chgData name="Tally Roberts [nar25] (Staff)" userId="98656feb-4347-4df3-85b3-eb8e3c41380a" providerId="ADAL" clId="{29D037ED-7E1E-4F62-A7A0-717B0327BE53}" dt="2023-09-20T10:35:39.688" v="85" actId="478"/>
          <ac:picMkLst>
            <pc:docMk/>
            <pc:sldMk cId="4151280108" sldId="266"/>
            <ac:picMk id="4" creationId="{16787E78-8CA5-080E-0412-D276CD00518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9/20/2023</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115090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20/09/2023</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9/20/2023</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204941880"/>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20/09/2023</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1837422821"/>
              </p:ext>
            </p:extLst>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Variables and If Statements</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63843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545431" y="192395"/>
            <a:ext cx="8678779" cy="4278094"/>
          </a:xfrm>
          <a:prstGeom prst="rect">
            <a:avLst/>
          </a:prstGeom>
          <a:noFill/>
        </p:spPr>
        <p:txBody>
          <a:bodyPr wrap="square" rtlCol="0">
            <a:spAutoFit/>
          </a:bodyPr>
          <a:lstStyle/>
          <a:p>
            <a:r>
              <a:rPr lang="en-GB" sz="4000" b="1" dirty="0">
                <a:latin typeface="HK Grotesk" panose="00000500000000000000" pitchFamily="50" charset="0"/>
              </a:rPr>
              <a:t>Make a </a:t>
            </a:r>
            <a:r>
              <a:rPr lang="en-GB" sz="4000" b="1" dirty="0" err="1">
                <a:latin typeface="HK Grotesk" panose="00000500000000000000" pitchFamily="50" charset="0"/>
              </a:rPr>
              <a:t>Micro:Bit</a:t>
            </a:r>
            <a:r>
              <a:rPr lang="en-GB" sz="4000" b="1" dirty="0">
                <a:latin typeface="HK Grotesk" panose="00000500000000000000" pitchFamily="50" charset="0"/>
              </a:rPr>
              <a:t> Pet</a:t>
            </a:r>
          </a:p>
          <a:p>
            <a:endParaRPr lang="en-GB" sz="4000" b="1" dirty="0">
              <a:latin typeface="HK Grotesk" panose="00000500000000000000" pitchFamily="50" charset="0"/>
            </a:endParaRPr>
          </a:p>
          <a:p>
            <a:r>
              <a:rPr lang="en-GB" sz="2400" b="1" dirty="0">
                <a:latin typeface="HK Grotesk" panose="00000500000000000000" pitchFamily="50" charset="0"/>
              </a:rPr>
              <a:t>This week you be creating your own virtual pet program that reacts to sound and light, gets hungry, and likes to play.</a:t>
            </a:r>
          </a:p>
          <a:p>
            <a:endParaRPr lang="en-GB" sz="2400" dirty="0">
              <a:latin typeface="HK Grotesk" panose="00000500000000000000" pitchFamily="50" charset="0"/>
            </a:endParaRPr>
          </a:p>
          <a:p>
            <a:endParaRPr lang="en-GB" sz="2400"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Whether programming in blocks, JavaScript or Python, please complete the bronze requirements before starting the silver, and complete the silver before starting the gold.</a:t>
            </a:r>
          </a:p>
        </p:txBody>
      </p:sp>
    </p:spTree>
    <p:extLst>
      <p:ext uri="{BB962C8B-B14F-4D97-AF65-F5344CB8AC3E}">
        <p14:creationId xmlns:p14="http://schemas.microsoft.com/office/powerpoint/2010/main" val="2873581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4779450"/>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b="1" dirty="0">
                <a:latin typeface="HK Grotesk" panose="00000500000000000000" pitchFamily="50" charset="0"/>
              </a:rPr>
              <a:t>In your program you will need:</a:t>
            </a:r>
          </a:p>
          <a:p>
            <a:endParaRPr lang="en-GB" sz="2400" b="1" dirty="0">
              <a:latin typeface="HK Grotesk" panose="00000500000000000000" pitchFamily="50" charset="0"/>
            </a:endParaRPr>
          </a:p>
          <a:p>
            <a:pPr marL="457200" indent="-457200">
              <a:lnSpc>
                <a:spcPct val="150000"/>
              </a:lnSpc>
              <a:buAutoNum type="arabicPeriod"/>
            </a:pPr>
            <a:r>
              <a:rPr lang="en-GB" sz="2400" dirty="0">
                <a:latin typeface="HK Grotesk" panose="00000500000000000000" pitchFamily="50" charset="0"/>
              </a:rPr>
              <a:t>A message or image on start to identify the program.</a:t>
            </a:r>
          </a:p>
          <a:p>
            <a:pPr marL="457200" indent="-457200">
              <a:lnSpc>
                <a:spcPct val="150000"/>
              </a:lnSpc>
              <a:buAutoNum type="arabicPeriod"/>
            </a:pPr>
            <a:r>
              <a:rPr lang="en-GB" sz="2400" dirty="0">
                <a:latin typeface="HK Grotesk" panose="00000500000000000000" pitchFamily="50" charset="0"/>
              </a:rPr>
              <a:t>A pet waiting animation in the forever loop.</a:t>
            </a:r>
          </a:p>
          <a:p>
            <a:pPr marL="457200" indent="-457200">
              <a:lnSpc>
                <a:spcPct val="150000"/>
              </a:lnSpc>
              <a:buAutoNum type="arabicPeriod"/>
            </a:pPr>
            <a:r>
              <a:rPr lang="en-GB" sz="2400" dirty="0">
                <a:latin typeface="HK Grotesk" panose="00000500000000000000" pitchFamily="50" charset="0"/>
              </a:rPr>
              <a:t>To use one of the inputs to feed the pet.</a:t>
            </a:r>
          </a:p>
          <a:p>
            <a:pPr marL="457200" indent="-457200">
              <a:lnSpc>
                <a:spcPct val="150000"/>
              </a:lnSpc>
              <a:buAutoNum type="arabicPeriod"/>
            </a:pPr>
            <a:r>
              <a:rPr lang="en-GB" sz="2400" dirty="0">
                <a:latin typeface="HK Grotesk" panose="00000500000000000000" pitchFamily="50" charset="0"/>
              </a:rPr>
              <a:t>A different animation for eating.</a:t>
            </a:r>
          </a:p>
          <a:p>
            <a:pPr marL="457200" indent="-457200">
              <a:lnSpc>
                <a:spcPct val="150000"/>
              </a:lnSpc>
              <a:buAutoNum type="arabicPeriod"/>
            </a:pPr>
            <a:r>
              <a:rPr lang="en-GB" sz="2400" dirty="0">
                <a:latin typeface="HK Grotesk" panose="00000500000000000000" pitchFamily="50" charset="0"/>
              </a:rPr>
              <a:t>To react badly to loud sounds.</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spTree>
    <p:extLst>
      <p:ext uri="{BB962C8B-B14F-4D97-AF65-F5344CB8AC3E}">
        <p14:creationId xmlns:p14="http://schemas.microsoft.com/office/powerpoint/2010/main" val="2118796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7369844" cy="4524315"/>
          </a:xfrm>
          <a:prstGeom prst="rect">
            <a:avLst/>
          </a:prstGeom>
          <a:noFill/>
        </p:spPr>
        <p:txBody>
          <a:bodyPr wrap="square" rtlCol="0">
            <a:spAutoFit/>
          </a:bodyPr>
          <a:lstStyle/>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r>
              <a:rPr lang="en-GB" sz="2400" b="1" dirty="0">
                <a:latin typeface="HK Grotesk" panose="00000500000000000000" pitchFamily="50" charset="0"/>
              </a:rPr>
              <a:t>You may start to see some unwanted behaviours with your animations clashing. By using our new if statement blocks, we can correct the issue and have the whole program stored inside a single forever loop. The image to the right shows how to include button A as a condition in an if statement inside the forever loop.</a:t>
            </a:r>
          </a:p>
          <a:p>
            <a:endParaRPr lang="en-GB" sz="2400" b="1" dirty="0">
              <a:latin typeface="HK Grotesk" panose="00000500000000000000" pitchFamily="50" charset="0"/>
            </a:endParaRPr>
          </a:p>
          <a:p>
            <a:r>
              <a:rPr lang="en-GB" sz="2400" b="1" dirty="0">
                <a:latin typeface="HK Grotesk" panose="00000500000000000000" pitchFamily="50" charset="0"/>
              </a:rPr>
              <a:t>Remember: Only use one forever loop.</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C00000">
              <a:alpha val="75000"/>
            </a:srgbClr>
          </a:solidFill>
        </p:spPr>
        <p:txBody>
          <a:bodyPr wrap="square" rtlCol="0">
            <a:spAutoFit/>
          </a:bodyPr>
          <a:lstStyle/>
          <a:p>
            <a:r>
              <a:rPr lang="en-GB" sz="4000" b="1" dirty="0">
                <a:latin typeface="HK Grotesk"/>
              </a:rPr>
              <a:t>Important:</a:t>
            </a:r>
          </a:p>
        </p:txBody>
      </p:sp>
      <p:pic>
        <p:nvPicPr>
          <p:cNvPr id="4" name="Picture 3">
            <a:extLst>
              <a:ext uri="{FF2B5EF4-FFF2-40B4-BE49-F238E27FC236}">
                <a16:creationId xmlns:a16="http://schemas.microsoft.com/office/drawing/2014/main" id="{16787E78-8CA5-080E-0412-D276CD005180}"/>
              </a:ext>
            </a:extLst>
          </p:cNvPr>
          <p:cNvPicPr>
            <a:picLocks noChangeAspect="1"/>
          </p:cNvPicPr>
          <p:nvPr/>
        </p:nvPicPr>
        <p:blipFill>
          <a:blip r:embed="rId3"/>
          <a:stretch>
            <a:fillRect/>
          </a:stretch>
        </p:blipFill>
        <p:spPr>
          <a:xfrm>
            <a:off x="8510159" y="1424404"/>
            <a:ext cx="3136410" cy="3280946"/>
          </a:xfrm>
          <a:prstGeom prst="rect">
            <a:avLst/>
          </a:prstGeom>
        </p:spPr>
      </p:pic>
    </p:spTree>
    <p:extLst>
      <p:ext uri="{BB962C8B-B14F-4D97-AF65-F5344CB8AC3E}">
        <p14:creationId xmlns:p14="http://schemas.microsoft.com/office/powerpoint/2010/main" val="1092510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779450"/>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b="1" dirty="0">
                <a:latin typeface="HK Grotesk" panose="00000500000000000000" pitchFamily="50" charset="0"/>
              </a:rPr>
              <a:t>In your program you will need to add :</a:t>
            </a:r>
          </a:p>
          <a:p>
            <a:endParaRPr lang="en-GB" sz="2400" b="1" dirty="0">
              <a:latin typeface="HK Grotesk" panose="00000500000000000000" pitchFamily="50" charset="0"/>
            </a:endParaRPr>
          </a:p>
          <a:p>
            <a:pPr marL="457200" indent="-457200">
              <a:lnSpc>
                <a:spcPct val="150000"/>
              </a:lnSpc>
              <a:buAutoNum type="arabicPeriod"/>
            </a:pPr>
            <a:r>
              <a:rPr lang="en-GB" sz="2400" dirty="0">
                <a:latin typeface="HK Grotesk" panose="00000500000000000000" pitchFamily="50" charset="0"/>
              </a:rPr>
              <a:t>To show the pet fall asleep when it gets dark (≤ 70 in this case)</a:t>
            </a:r>
          </a:p>
          <a:p>
            <a:pPr marL="457200" indent="-457200">
              <a:lnSpc>
                <a:spcPct val="150000"/>
              </a:lnSpc>
              <a:buAutoNum type="arabicPeriod"/>
            </a:pPr>
            <a:r>
              <a:rPr lang="en-GB" sz="2400" dirty="0">
                <a:latin typeface="HK Grotesk" panose="00000500000000000000" pitchFamily="50" charset="0"/>
              </a:rPr>
              <a:t>A variable for fullness that goes up one each time it eats</a:t>
            </a:r>
          </a:p>
          <a:p>
            <a:pPr marL="457200" indent="-457200">
              <a:lnSpc>
                <a:spcPct val="150000"/>
              </a:lnSpc>
              <a:buAutoNum type="arabicPeriod"/>
            </a:pPr>
            <a:r>
              <a:rPr lang="en-GB" sz="2400" dirty="0">
                <a:latin typeface="HK Grotesk" panose="00000500000000000000" pitchFamily="50" charset="0"/>
              </a:rPr>
              <a:t>One of the inputs to show the fullness value</a:t>
            </a:r>
          </a:p>
          <a:p>
            <a:pPr marL="457200" indent="-457200">
              <a:lnSpc>
                <a:spcPct val="150000"/>
              </a:lnSpc>
              <a:buAutoNum type="arabicPeriod"/>
            </a:pPr>
            <a:r>
              <a:rPr lang="en-GB" sz="2400" dirty="0">
                <a:latin typeface="HK Grotesk" panose="00000500000000000000" pitchFamily="50" charset="0"/>
              </a:rPr>
              <a:t>To react happily to really bright light (&gt; 200 in this case)</a:t>
            </a:r>
          </a:p>
          <a:p>
            <a:pPr marL="457200" indent="-457200">
              <a:lnSpc>
                <a:spcPct val="150000"/>
              </a:lnSpc>
              <a:buAutoNum type="arabicPeriod"/>
            </a:pPr>
            <a:r>
              <a:rPr lang="en-GB" sz="2400" dirty="0">
                <a:latin typeface="HK Grotesk" panose="00000500000000000000" pitchFamily="50" charset="0"/>
              </a:rPr>
              <a:t>A reaction to when the sound level gets too quiet</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108730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0" y="192395"/>
            <a:ext cx="11101137" cy="3416320"/>
          </a:xfrm>
          <a:prstGeom prst="rect">
            <a:avLst/>
          </a:prstGeom>
          <a:noFill/>
        </p:spPr>
        <p:txBody>
          <a:bodyPr wrap="square" rtlCol="0">
            <a:spAutoFit/>
          </a:bodyPr>
          <a:lstStyle/>
          <a:p>
            <a:endParaRPr lang="en-GB" sz="2400" b="1" dirty="0">
              <a:latin typeface="HK Grotesk" panose="00000500000000000000" pitchFamily="50" charset="0"/>
            </a:endParaRPr>
          </a:p>
          <a:p>
            <a:endParaRPr lang="en-GB" sz="2400" b="1" dirty="0">
              <a:latin typeface="HK Grotesk" panose="00000500000000000000" pitchFamily="50" charset="0"/>
            </a:endParaRPr>
          </a:p>
          <a:p>
            <a:endParaRPr lang="en-GB" sz="2400" b="1" dirty="0">
              <a:latin typeface="HK Grotesk" panose="00000500000000000000" pitchFamily="50" charset="0"/>
            </a:endParaRPr>
          </a:p>
          <a:p>
            <a:r>
              <a:rPr lang="en-GB" sz="2400" b="1" dirty="0">
                <a:latin typeface="HK Grotesk" panose="00000500000000000000" pitchFamily="50" charset="0"/>
              </a:rPr>
              <a:t>Your program will work its way down the list of if and else if statements in the forever loop, it will run the first bit of code where the conditions are met and skip the rest.</a:t>
            </a:r>
          </a:p>
          <a:p>
            <a:endParaRPr lang="en-GB" sz="2400" b="1" dirty="0">
              <a:latin typeface="HK Grotesk" panose="00000500000000000000" pitchFamily="50" charset="0"/>
            </a:endParaRPr>
          </a:p>
          <a:p>
            <a:r>
              <a:rPr lang="en-GB" sz="2400" b="1" dirty="0">
                <a:latin typeface="HK Grotesk" panose="00000500000000000000" pitchFamily="50" charset="0"/>
              </a:rPr>
              <a:t>Think of it like a check list where once something has </a:t>
            </a:r>
            <a:r>
              <a:rPr lang="en-GB" sz="2400" b="1">
                <a:latin typeface="HK Grotesk" panose="00000500000000000000" pitchFamily="50" charset="0"/>
              </a:rPr>
              <a:t>been done </a:t>
            </a:r>
            <a:r>
              <a:rPr lang="en-GB" sz="2400" b="1" dirty="0">
                <a:latin typeface="HK Grotesk" panose="00000500000000000000" pitchFamily="50" charset="0"/>
              </a:rPr>
              <a:t>you return to the top of the list and start again.</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C00000">
              <a:alpha val="75000"/>
            </a:srgbClr>
          </a:solidFill>
        </p:spPr>
        <p:txBody>
          <a:bodyPr wrap="square" rtlCol="0">
            <a:spAutoFit/>
          </a:bodyPr>
          <a:lstStyle/>
          <a:p>
            <a:r>
              <a:rPr lang="en-GB" sz="4000" b="1" dirty="0">
                <a:latin typeface="HK Grotesk"/>
              </a:rPr>
              <a:t>Important:</a:t>
            </a:r>
          </a:p>
        </p:txBody>
      </p:sp>
    </p:spTree>
    <p:extLst>
      <p:ext uri="{BB962C8B-B14F-4D97-AF65-F5344CB8AC3E}">
        <p14:creationId xmlns:p14="http://schemas.microsoft.com/office/powerpoint/2010/main" val="4151280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779450"/>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b="1" dirty="0">
                <a:latin typeface="HK Grotesk" panose="00000500000000000000" pitchFamily="50" charset="0"/>
              </a:rPr>
              <a:t>In your program you will need to add :</a:t>
            </a:r>
          </a:p>
          <a:p>
            <a:endParaRPr lang="en-GB" sz="2400" b="1" dirty="0">
              <a:latin typeface="HK Grotesk" panose="00000500000000000000" pitchFamily="50" charset="0"/>
            </a:endParaRPr>
          </a:p>
          <a:p>
            <a:pPr marL="457200" indent="-457200">
              <a:lnSpc>
                <a:spcPct val="150000"/>
              </a:lnSpc>
              <a:buAutoNum type="arabicPeriod"/>
            </a:pPr>
            <a:r>
              <a:rPr lang="en-GB" sz="2400" dirty="0">
                <a:latin typeface="HK Grotesk" panose="00000500000000000000" pitchFamily="50" charset="0"/>
              </a:rPr>
              <a:t>A different reaction to loud sounds when sleeping. </a:t>
            </a:r>
          </a:p>
          <a:p>
            <a:pPr marL="457200" indent="-457200">
              <a:lnSpc>
                <a:spcPct val="150000"/>
              </a:lnSpc>
              <a:buAutoNum type="arabicPeriod"/>
            </a:pPr>
            <a:r>
              <a:rPr lang="en-GB" sz="2400" dirty="0">
                <a:latin typeface="HK Grotesk" panose="00000500000000000000" pitchFamily="50" charset="0"/>
              </a:rPr>
              <a:t>A maximum value of 5 for the fullness variable.</a:t>
            </a:r>
          </a:p>
          <a:p>
            <a:pPr marL="457200" indent="-457200">
              <a:lnSpc>
                <a:spcPct val="150000"/>
              </a:lnSpc>
              <a:buAutoNum type="arabicPeriod"/>
            </a:pPr>
            <a:r>
              <a:rPr lang="en-GB" sz="2400" dirty="0">
                <a:latin typeface="HK Grotesk" panose="00000500000000000000" pitchFamily="50" charset="0"/>
              </a:rPr>
              <a:t>Have a fullness meter instead of the value show .</a:t>
            </a:r>
          </a:p>
          <a:p>
            <a:pPr marL="457200" indent="-457200">
              <a:lnSpc>
                <a:spcPct val="150000"/>
              </a:lnSpc>
              <a:buAutoNum type="arabicPeriod"/>
            </a:pPr>
            <a:r>
              <a:rPr lang="en-GB" sz="2400" dirty="0">
                <a:latin typeface="HK Grotesk" panose="00000500000000000000" pitchFamily="50" charset="0"/>
              </a:rPr>
              <a:t>Refusal reaction to feeding the pet when fullness is 5.</a:t>
            </a:r>
          </a:p>
          <a:p>
            <a:pPr marL="457200" indent="-457200">
              <a:lnSpc>
                <a:spcPct val="150000"/>
              </a:lnSpc>
              <a:buAutoNum type="arabicPeriod"/>
            </a:pPr>
            <a:r>
              <a:rPr lang="en-GB" sz="2400" dirty="0">
                <a:latin typeface="HK Grotesk" panose="00000500000000000000" pitchFamily="50" charset="0"/>
              </a:rPr>
              <a:t>Fullness meter going down over time.</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Tree>
    <p:extLst>
      <p:ext uri="{BB962C8B-B14F-4D97-AF65-F5344CB8AC3E}">
        <p14:creationId xmlns:p14="http://schemas.microsoft.com/office/powerpoint/2010/main" val="3457605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5201424"/>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b="1" dirty="0">
                <a:latin typeface="HK Grotesk" panose="00000500000000000000" pitchFamily="50" charset="0"/>
              </a:rPr>
              <a:t>What else can you add to this program? Below are a few ideas:</a:t>
            </a:r>
          </a:p>
          <a:p>
            <a:endParaRPr lang="en-GB" sz="2400" b="1" dirty="0">
              <a:latin typeface="HK Grotesk" panose="00000500000000000000" pitchFamily="50" charset="0"/>
            </a:endParaRPr>
          </a:p>
          <a:p>
            <a:pPr marL="342900" indent="-342900">
              <a:lnSpc>
                <a:spcPct val="150000"/>
              </a:lnSpc>
              <a:buFont typeface="Arial" panose="020B0604020202020204" pitchFamily="34" charset="0"/>
              <a:buChar char="•"/>
            </a:pPr>
            <a:r>
              <a:rPr lang="en-GB" sz="2400" dirty="0">
                <a:latin typeface="HK Grotesk" panose="00000500000000000000" pitchFamily="50" charset="0"/>
              </a:rPr>
              <a:t>Adding play inputs and reactions</a:t>
            </a:r>
          </a:p>
          <a:p>
            <a:pPr marL="342900" indent="-342900">
              <a:lnSpc>
                <a:spcPct val="150000"/>
              </a:lnSpc>
              <a:buFont typeface="Arial" panose="020B0604020202020204" pitchFamily="34" charset="0"/>
              <a:buChar char="•"/>
            </a:pPr>
            <a:r>
              <a:rPr lang="en-GB" sz="2400" dirty="0">
                <a:latin typeface="HK Grotesk" panose="00000500000000000000" pitchFamily="50" charset="0"/>
              </a:rPr>
              <a:t>Adding a happiness meter</a:t>
            </a:r>
          </a:p>
          <a:p>
            <a:pPr marL="342900" indent="-342900">
              <a:lnSpc>
                <a:spcPct val="150000"/>
              </a:lnSpc>
              <a:buFont typeface="Arial" panose="020B0604020202020204" pitchFamily="34" charset="0"/>
              <a:buChar char="•"/>
            </a:pPr>
            <a:r>
              <a:rPr lang="en-GB" sz="2400" dirty="0">
                <a:latin typeface="HK Grotesk" panose="00000500000000000000" pitchFamily="50" charset="0"/>
              </a:rPr>
              <a:t>Pet reaction when left starving for too long</a:t>
            </a:r>
          </a:p>
          <a:p>
            <a:pPr marL="342900" indent="-342900">
              <a:lnSpc>
                <a:spcPct val="150000"/>
              </a:lnSpc>
              <a:buFont typeface="Arial" panose="020B0604020202020204" pitchFamily="34" charset="0"/>
              <a:buChar char="•"/>
            </a:pPr>
            <a:r>
              <a:rPr lang="en-GB" sz="2400" dirty="0">
                <a:latin typeface="HK Grotesk" panose="00000500000000000000" pitchFamily="50" charset="0"/>
              </a:rPr>
              <a:t>Pet reaction when unhappy for too long</a:t>
            </a:r>
          </a:p>
          <a:p>
            <a:pPr marL="342900" indent="-342900">
              <a:lnSpc>
                <a:spcPct val="150000"/>
              </a:lnSpc>
              <a:buFont typeface="Arial" panose="020B0604020202020204" pitchFamily="34" charset="0"/>
              <a:buChar char="•"/>
            </a:pPr>
            <a:r>
              <a:rPr lang="en-GB" sz="2400" dirty="0">
                <a:latin typeface="HK Grotesk" panose="00000500000000000000" pitchFamily="50" charset="0"/>
              </a:rPr>
              <a:t>Having the pet grow as you look after it </a:t>
            </a:r>
          </a:p>
          <a:p>
            <a:endParaRPr lang="en-GB" sz="2400" b="1"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Extension Challenge:</a:t>
            </a:r>
          </a:p>
        </p:txBody>
      </p:sp>
    </p:spTree>
    <p:extLst>
      <p:ext uri="{BB962C8B-B14F-4D97-AF65-F5344CB8AC3E}">
        <p14:creationId xmlns:p14="http://schemas.microsoft.com/office/powerpoint/2010/main" val="286128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Thank You</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164953256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TotalTime>
  <Words>438</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HK Grotesk</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Tomos Fearn [tof13] (Staff)</cp:lastModifiedBy>
  <cp:revision>2</cp:revision>
  <cp:lastPrinted>2021-09-15T14:03:13Z</cp:lastPrinted>
  <dcterms:created xsi:type="dcterms:W3CDTF">2021-09-10T13:12:37Z</dcterms:created>
  <dcterms:modified xsi:type="dcterms:W3CDTF">2023-09-20T11:46:58Z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2023-08-17T10:13:11Z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23c0ef7f-2985-4922-8fa3-81fded2be662</vt:lpwstr>
  </property>
  <property fmtid="{D5CDD505-2E9C-101B-9397-08002B2CF9AE}" pid="8" name="MSIP_Label_f2dfecbd-fc97-4e8a-a9cd-19ed496c406e_ContentBits">
    <vt:lpwstr>0</vt:lpwstr>
  </property>
</Properties>
</file>