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96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F9370C-3723-4F2B-8B5A-78BE6C8D4E96}" v="5" dt="2023-09-12T09:57:27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3B6F0470-D57F-4B46-918F-4111758E69D6}"/>
    <pc:docChg chg="delSld">
      <pc:chgData name="Tally Roberts [nar25] (Staff)" userId="98656feb-4347-4df3-85b3-eb8e3c41380a" providerId="ADAL" clId="{3B6F0470-D57F-4B46-918F-4111758E69D6}" dt="2023-08-09T12:37:51.502" v="0" actId="47"/>
      <pc:docMkLst>
        <pc:docMk/>
      </pc:docMkLst>
      <pc:sldChg chg="del">
        <pc:chgData name="Tally Roberts [nar25] (Staff)" userId="98656feb-4347-4df3-85b3-eb8e3c41380a" providerId="ADAL" clId="{3B6F0470-D57F-4B46-918F-4111758E69D6}" dt="2023-08-09T12:37:51.502" v="0" actId="47"/>
        <pc:sldMkLst>
          <pc:docMk/>
          <pc:sldMk cId="3020574497" sldId="262"/>
        </pc:sldMkLst>
      </pc:sldChg>
    </pc:docChg>
  </pc:docChgLst>
  <pc:docChgLst>
    <pc:chgData name="Natalie Roberts [nar25]" userId="98656feb-4347-4df3-85b3-eb8e3c41380a" providerId="ADAL" clId="{BE1D57B7-54B5-4BEC-BC50-82B27AE29B46}"/>
    <pc:docChg chg="custSel modSld">
      <pc:chgData name="Natalie Roberts [nar25]" userId="98656feb-4347-4df3-85b3-eb8e3c41380a" providerId="ADAL" clId="{BE1D57B7-54B5-4BEC-BC50-82B27AE29B46}" dt="2021-06-08T15:19:24.400" v="6" actId="729"/>
      <pc:docMkLst>
        <pc:docMk/>
      </pc:docMkLst>
      <pc:sldChg chg="addSp modSp">
        <pc:chgData name="Natalie Roberts [nar25]" userId="98656feb-4347-4df3-85b3-eb8e3c41380a" providerId="ADAL" clId="{BE1D57B7-54B5-4BEC-BC50-82B27AE29B46}" dt="2021-06-08T14:21:43.754" v="0" actId="164"/>
        <pc:sldMkLst>
          <pc:docMk/>
          <pc:sldMk cId="3934515862" sldId="257"/>
        </pc:sldMkLst>
        <pc:spChg chg="mod">
          <ac:chgData name="Natalie Roberts [nar25]" userId="98656feb-4347-4df3-85b3-eb8e3c41380a" providerId="ADAL" clId="{BE1D57B7-54B5-4BEC-BC50-82B27AE29B46}" dt="2021-06-08T14:21:43.754" v="0" actId="164"/>
          <ac:spMkLst>
            <pc:docMk/>
            <pc:sldMk cId="3934515862" sldId="257"/>
            <ac:spMk id="2" creationId="{5B7C258A-B2A8-423D-8D1B-AEF0EF3DA2CC}"/>
          </ac:spMkLst>
        </pc:spChg>
        <pc:spChg chg="mod">
          <ac:chgData name="Natalie Roberts [nar25]" userId="98656feb-4347-4df3-85b3-eb8e3c41380a" providerId="ADAL" clId="{BE1D57B7-54B5-4BEC-BC50-82B27AE29B46}" dt="2021-06-08T14:21:43.754" v="0" actId="164"/>
          <ac:spMkLst>
            <pc:docMk/>
            <pc:sldMk cId="3934515862" sldId="257"/>
            <ac:spMk id="3" creationId="{F58E73FE-65F7-4183-96D1-42E732B801AC}"/>
          </ac:spMkLst>
        </pc:spChg>
        <pc:spChg chg="mod">
          <ac:chgData name="Natalie Roberts [nar25]" userId="98656feb-4347-4df3-85b3-eb8e3c41380a" providerId="ADAL" clId="{BE1D57B7-54B5-4BEC-BC50-82B27AE29B46}" dt="2021-06-08T14:21:43.754" v="0" actId="164"/>
          <ac:spMkLst>
            <pc:docMk/>
            <pc:sldMk cId="3934515862" sldId="257"/>
            <ac:spMk id="4" creationId="{E107C492-EDFE-4BE1-9292-C1903E67405B}"/>
          </ac:spMkLst>
        </pc:spChg>
        <pc:spChg chg="mod">
          <ac:chgData name="Natalie Roberts [nar25]" userId="98656feb-4347-4df3-85b3-eb8e3c41380a" providerId="ADAL" clId="{BE1D57B7-54B5-4BEC-BC50-82B27AE29B46}" dt="2021-06-08T14:21:43.754" v="0" actId="164"/>
          <ac:spMkLst>
            <pc:docMk/>
            <pc:sldMk cId="3934515862" sldId="257"/>
            <ac:spMk id="5" creationId="{EABCC968-BA3B-402B-ADFB-DD658A7005B8}"/>
          </ac:spMkLst>
        </pc:spChg>
        <pc:grpChg chg="add mod">
          <ac:chgData name="Natalie Roberts [nar25]" userId="98656feb-4347-4df3-85b3-eb8e3c41380a" providerId="ADAL" clId="{BE1D57B7-54B5-4BEC-BC50-82B27AE29B46}" dt="2021-06-08T14:21:43.754" v="0" actId="164"/>
          <ac:grpSpMkLst>
            <pc:docMk/>
            <pc:sldMk cId="3934515862" sldId="257"/>
            <ac:grpSpMk id="7" creationId="{A7881DAA-0AB0-430D-B2A6-A5D038C0170C}"/>
          </ac:grpSpMkLst>
        </pc:grpChg>
        <pc:picChg chg="mod">
          <ac:chgData name="Natalie Roberts [nar25]" userId="98656feb-4347-4df3-85b3-eb8e3c41380a" providerId="ADAL" clId="{BE1D57B7-54B5-4BEC-BC50-82B27AE29B46}" dt="2021-06-08T14:21:43.754" v="0" actId="164"/>
          <ac:picMkLst>
            <pc:docMk/>
            <pc:sldMk cId="3934515862" sldId="257"/>
            <ac:picMk id="6" creationId="{4177D76C-15BE-4C0D-A9DB-258768E3884B}"/>
          </ac:picMkLst>
        </pc:picChg>
      </pc:sldChg>
      <pc:sldChg chg="addSp modSp">
        <pc:chgData name="Natalie Roberts [nar25]" userId="98656feb-4347-4df3-85b3-eb8e3c41380a" providerId="ADAL" clId="{BE1D57B7-54B5-4BEC-BC50-82B27AE29B46}" dt="2021-06-08T14:22:13.142" v="1" actId="164"/>
        <pc:sldMkLst>
          <pc:docMk/>
          <pc:sldMk cId="1613303285" sldId="258"/>
        </pc:sldMkLst>
        <pc:spChg chg="mod">
          <ac:chgData name="Natalie Roberts [nar25]" userId="98656feb-4347-4df3-85b3-eb8e3c41380a" providerId="ADAL" clId="{BE1D57B7-54B5-4BEC-BC50-82B27AE29B46}" dt="2021-06-08T14:22:13.142" v="1" actId="164"/>
          <ac:spMkLst>
            <pc:docMk/>
            <pc:sldMk cId="1613303285" sldId="258"/>
            <ac:spMk id="2" creationId="{5B7C258A-B2A8-423D-8D1B-AEF0EF3DA2CC}"/>
          </ac:spMkLst>
        </pc:spChg>
        <pc:spChg chg="mod">
          <ac:chgData name="Natalie Roberts [nar25]" userId="98656feb-4347-4df3-85b3-eb8e3c41380a" providerId="ADAL" clId="{BE1D57B7-54B5-4BEC-BC50-82B27AE29B46}" dt="2021-06-08T14:22:13.142" v="1" actId="164"/>
          <ac:spMkLst>
            <pc:docMk/>
            <pc:sldMk cId="1613303285" sldId="258"/>
            <ac:spMk id="3" creationId="{F58E73FE-65F7-4183-96D1-42E732B801AC}"/>
          </ac:spMkLst>
        </pc:spChg>
        <pc:spChg chg="mod">
          <ac:chgData name="Natalie Roberts [nar25]" userId="98656feb-4347-4df3-85b3-eb8e3c41380a" providerId="ADAL" clId="{BE1D57B7-54B5-4BEC-BC50-82B27AE29B46}" dt="2021-06-08T14:22:13.142" v="1" actId="164"/>
          <ac:spMkLst>
            <pc:docMk/>
            <pc:sldMk cId="1613303285" sldId="258"/>
            <ac:spMk id="4" creationId="{E107C492-EDFE-4BE1-9292-C1903E67405B}"/>
          </ac:spMkLst>
        </pc:spChg>
        <pc:spChg chg="mod">
          <ac:chgData name="Natalie Roberts [nar25]" userId="98656feb-4347-4df3-85b3-eb8e3c41380a" providerId="ADAL" clId="{BE1D57B7-54B5-4BEC-BC50-82B27AE29B46}" dt="2021-06-08T14:22:13.142" v="1" actId="164"/>
          <ac:spMkLst>
            <pc:docMk/>
            <pc:sldMk cId="1613303285" sldId="258"/>
            <ac:spMk id="5" creationId="{EABCC968-BA3B-402B-ADFB-DD658A7005B8}"/>
          </ac:spMkLst>
        </pc:spChg>
        <pc:grpChg chg="add mod">
          <ac:chgData name="Natalie Roberts [nar25]" userId="98656feb-4347-4df3-85b3-eb8e3c41380a" providerId="ADAL" clId="{BE1D57B7-54B5-4BEC-BC50-82B27AE29B46}" dt="2021-06-08T14:22:13.142" v="1" actId="164"/>
          <ac:grpSpMkLst>
            <pc:docMk/>
            <pc:sldMk cId="1613303285" sldId="258"/>
            <ac:grpSpMk id="7" creationId="{96433906-54C4-49B5-B780-80FC47B83739}"/>
          </ac:grpSpMkLst>
        </pc:grpChg>
        <pc:picChg chg="mod">
          <ac:chgData name="Natalie Roberts [nar25]" userId="98656feb-4347-4df3-85b3-eb8e3c41380a" providerId="ADAL" clId="{BE1D57B7-54B5-4BEC-BC50-82B27AE29B46}" dt="2021-06-08T14:22:13.142" v="1" actId="164"/>
          <ac:picMkLst>
            <pc:docMk/>
            <pc:sldMk cId="1613303285" sldId="258"/>
            <ac:picMk id="6" creationId="{4177D76C-15BE-4C0D-A9DB-258768E3884B}"/>
          </ac:picMkLst>
        </pc:picChg>
      </pc:sldChg>
      <pc:sldChg chg="addSp modSp">
        <pc:chgData name="Natalie Roberts [nar25]" userId="98656feb-4347-4df3-85b3-eb8e3c41380a" providerId="ADAL" clId="{BE1D57B7-54B5-4BEC-BC50-82B27AE29B46}" dt="2021-06-08T14:23:53.478" v="2" actId="164"/>
        <pc:sldMkLst>
          <pc:docMk/>
          <pc:sldMk cId="3664197054" sldId="259"/>
        </pc:sldMkLst>
        <pc:spChg chg="mod">
          <ac:chgData name="Natalie Roberts [nar25]" userId="98656feb-4347-4df3-85b3-eb8e3c41380a" providerId="ADAL" clId="{BE1D57B7-54B5-4BEC-BC50-82B27AE29B46}" dt="2021-06-08T14:23:53.478" v="2" actId="164"/>
          <ac:spMkLst>
            <pc:docMk/>
            <pc:sldMk cId="3664197054" sldId="259"/>
            <ac:spMk id="2" creationId="{5B7C258A-B2A8-423D-8D1B-AEF0EF3DA2CC}"/>
          </ac:spMkLst>
        </pc:spChg>
        <pc:spChg chg="mod">
          <ac:chgData name="Natalie Roberts [nar25]" userId="98656feb-4347-4df3-85b3-eb8e3c41380a" providerId="ADAL" clId="{BE1D57B7-54B5-4BEC-BC50-82B27AE29B46}" dt="2021-06-08T14:23:53.478" v="2" actId="164"/>
          <ac:spMkLst>
            <pc:docMk/>
            <pc:sldMk cId="3664197054" sldId="259"/>
            <ac:spMk id="3" creationId="{F58E73FE-65F7-4183-96D1-42E732B801AC}"/>
          </ac:spMkLst>
        </pc:spChg>
        <pc:spChg chg="mod">
          <ac:chgData name="Natalie Roberts [nar25]" userId="98656feb-4347-4df3-85b3-eb8e3c41380a" providerId="ADAL" clId="{BE1D57B7-54B5-4BEC-BC50-82B27AE29B46}" dt="2021-06-08T14:23:53.478" v="2" actId="164"/>
          <ac:spMkLst>
            <pc:docMk/>
            <pc:sldMk cId="3664197054" sldId="259"/>
            <ac:spMk id="4" creationId="{E107C492-EDFE-4BE1-9292-C1903E67405B}"/>
          </ac:spMkLst>
        </pc:spChg>
        <pc:spChg chg="mod">
          <ac:chgData name="Natalie Roberts [nar25]" userId="98656feb-4347-4df3-85b3-eb8e3c41380a" providerId="ADAL" clId="{BE1D57B7-54B5-4BEC-BC50-82B27AE29B46}" dt="2021-06-08T14:23:53.478" v="2" actId="164"/>
          <ac:spMkLst>
            <pc:docMk/>
            <pc:sldMk cId="3664197054" sldId="259"/>
            <ac:spMk id="5" creationId="{EABCC968-BA3B-402B-ADFB-DD658A7005B8}"/>
          </ac:spMkLst>
        </pc:spChg>
        <pc:grpChg chg="add mod">
          <ac:chgData name="Natalie Roberts [nar25]" userId="98656feb-4347-4df3-85b3-eb8e3c41380a" providerId="ADAL" clId="{BE1D57B7-54B5-4BEC-BC50-82B27AE29B46}" dt="2021-06-08T14:23:53.478" v="2" actId="164"/>
          <ac:grpSpMkLst>
            <pc:docMk/>
            <pc:sldMk cId="3664197054" sldId="259"/>
            <ac:grpSpMk id="7" creationId="{058BFC6E-4566-417D-8083-3BAF664135C6}"/>
          </ac:grpSpMkLst>
        </pc:grpChg>
        <pc:picChg chg="mod">
          <ac:chgData name="Natalie Roberts [nar25]" userId="98656feb-4347-4df3-85b3-eb8e3c41380a" providerId="ADAL" clId="{BE1D57B7-54B5-4BEC-BC50-82B27AE29B46}" dt="2021-06-08T14:23:53.478" v="2" actId="164"/>
          <ac:picMkLst>
            <pc:docMk/>
            <pc:sldMk cId="3664197054" sldId="259"/>
            <ac:picMk id="6" creationId="{4177D76C-15BE-4C0D-A9DB-258768E3884B}"/>
          </ac:picMkLst>
        </pc:picChg>
      </pc:sldChg>
      <pc:sldChg chg="addSp modSp">
        <pc:chgData name="Natalie Roberts [nar25]" userId="98656feb-4347-4df3-85b3-eb8e3c41380a" providerId="ADAL" clId="{BE1D57B7-54B5-4BEC-BC50-82B27AE29B46}" dt="2021-06-08T14:24:06.319" v="3" actId="164"/>
        <pc:sldMkLst>
          <pc:docMk/>
          <pc:sldMk cId="4159333001" sldId="260"/>
        </pc:sldMkLst>
        <pc:spChg chg="mod">
          <ac:chgData name="Natalie Roberts [nar25]" userId="98656feb-4347-4df3-85b3-eb8e3c41380a" providerId="ADAL" clId="{BE1D57B7-54B5-4BEC-BC50-82B27AE29B46}" dt="2021-06-08T14:24:06.319" v="3" actId="164"/>
          <ac:spMkLst>
            <pc:docMk/>
            <pc:sldMk cId="4159333001" sldId="260"/>
            <ac:spMk id="2" creationId="{5B7C258A-B2A8-423D-8D1B-AEF0EF3DA2CC}"/>
          </ac:spMkLst>
        </pc:spChg>
        <pc:spChg chg="mod">
          <ac:chgData name="Natalie Roberts [nar25]" userId="98656feb-4347-4df3-85b3-eb8e3c41380a" providerId="ADAL" clId="{BE1D57B7-54B5-4BEC-BC50-82B27AE29B46}" dt="2021-06-08T14:24:06.319" v="3" actId="164"/>
          <ac:spMkLst>
            <pc:docMk/>
            <pc:sldMk cId="4159333001" sldId="260"/>
            <ac:spMk id="3" creationId="{F58E73FE-65F7-4183-96D1-42E732B801AC}"/>
          </ac:spMkLst>
        </pc:spChg>
        <pc:spChg chg="mod">
          <ac:chgData name="Natalie Roberts [nar25]" userId="98656feb-4347-4df3-85b3-eb8e3c41380a" providerId="ADAL" clId="{BE1D57B7-54B5-4BEC-BC50-82B27AE29B46}" dt="2021-06-08T14:24:06.319" v="3" actId="164"/>
          <ac:spMkLst>
            <pc:docMk/>
            <pc:sldMk cId="4159333001" sldId="260"/>
            <ac:spMk id="4" creationId="{E107C492-EDFE-4BE1-9292-C1903E67405B}"/>
          </ac:spMkLst>
        </pc:spChg>
        <pc:spChg chg="mod">
          <ac:chgData name="Natalie Roberts [nar25]" userId="98656feb-4347-4df3-85b3-eb8e3c41380a" providerId="ADAL" clId="{BE1D57B7-54B5-4BEC-BC50-82B27AE29B46}" dt="2021-06-08T14:24:06.319" v="3" actId="164"/>
          <ac:spMkLst>
            <pc:docMk/>
            <pc:sldMk cId="4159333001" sldId="260"/>
            <ac:spMk id="5" creationId="{EABCC968-BA3B-402B-ADFB-DD658A7005B8}"/>
          </ac:spMkLst>
        </pc:spChg>
        <pc:grpChg chg="add mod">
          <ac:chgData name="Natalie Roberts [nar25]" userId="98656feb-4347-4df3-85b3-eb8e3c41380a" providerId="ADAL" clId="{BE1D57B7-54B5-4BEC-BC50-82B27AE29B46}" dt="2021-06-08T14:24:06.319" v="3" actId="164"/>
          <ac:grpSpMkLst>
            <pc:docMk/>
            <pc:sldMk cId="4159333001" sldId="260"/>
            <ac:grpSpMk id="7" creationId="{C2096407-4955-4A05-841B-D67FE6540AEC}"/>
          </ac:grpSpMkLst>
        </pc:grpChg>
        <pc:picChg chg="mod">
          <ac:chgData name="Natalie Roberts [nar25]" userId="98656feb-4347-4df3-85b3-eb8e3c41380a" providerId="ADAL" clId="{BE1D57B7-54B5-4BEC-BC50-82B27AE29B46}" dt="2021-06-08T14:24:06.319" v="3" actId="164"/>
          <ac:picMkLst>
            <pc:docMk/>
            <pc:sldMk cId="4159333001" sldId="260"/>
            <ac:picMk id="6" creationId="{4177D76C-15BE-4C0D-A9DB-258768E3884B}"/>
          </ac:picMkLst>
        </pc:picChg>
      </pc:sldChg>
      <pc:sldChg chg="addSp modSp">
        <pc:chgData name="Natalie Roberts [nar25]" userId="98656feb-4347-4df3-85b3-eb8e3c41380a" providerId="ADAL" clId="{BE1D57B7-54B5-4BEC-BC50-82B27AE29B46}" dt="2021-06-08T14:24:21.567" v="4" actId="164"/>
        <pc:sldMkLst>
          <pc:docMk/>
          <pc:sldMk cId="3885941392" sldId="261"/>
        </pc:sldMkLst>
        <pc:spChg chg="mod">
          <ac:chgData name="Natalie Roberts [nar25]" userId="98656feb-4347-4df3-85b3-eb8e3c41380a" providerId="ADAL" clId="{BE1D57B7-54B5-4BEC-BC50-82B27AE29B46}" dt="2021-06-08T14:24:21.567" v="4" actId="164"/>
          <ac:spMkLst>
            <pc:docMk/>
            <pc:sldMk cId="3885941392" sldId="261"/>
            <ac:spMk id="2" creationId="{5B7C258A-B2A8-423D-8D1B-AEF0EF3DA2CC}"/>
          </ac:spMkLst>
        </pc:spChg>
        <pc:spChg chg="mod">
          <ac:chgData name="Natalie Roberts [nar25]" userId="98656feb-4347-4df3-85b3-eb8e3c41380a" providerId="ADAL" clId="{BE1D57B7-54B5-4BEC-BC50-82B27AE29B46}" dt="2021-06-08T14:24:21.567" v="4" actId="164"/>
          <ac:spMkLst>
            <pc:docMk/>
            <pc:sldMk cId="3885941392" sldId="261"/>
            <ac:spMk id="3" creationId="{F58E73FE-65F7-4183-96D1-42E732B801AC}"/>
          </ac:spMkLst>
        </pc:spChg>
        <pc:spChg chg="mod">
          <ac:chgData name="Natalie Roberts [nar25]" userId="98656feb-4347-4df3-85b3-eb8e3c41380a" providerId="ADAL" clId="{BE1D57B7-54B5-4BEC-BC50-82B27AE29B46}" dt="2021-06-08T14:24:21.567" v="4" actId="164"/>
          <ac:spMkLst>
            <pc:docMk/>
            <pc:sldMk cId="3885941392" sldId="261"/>
            <ac:spMk id="4" creationId="{E107C492-EDFE-4BE1-9292-C1903E67405B}"/>
          </ac:spMkLst>
        </pc:spChg>
        <pc:spChg chg="mod">
          <ac:chgData name="Natalie Roberts [nar25]" userId="98656feb-4347-4df3-85b3-eb8e3c41380a" providerId="ADAL" clId="{BE1D57B7-54B5-4BEC-BC50-82B27AE29B46}" dt="2021-06-08T14:24:21.567" v="4" actId="164"/>
          <ac:spMkLst>
            <pc:docMk/>
            <pc:sldMk cId="3885941392" sldId="261"/>
            <ac:spMk id="5" creationId="{EABCC968-BA3B-402B-ADFB-DD658A7005B8}"/>
          </ac:spMkLst>
        </pc:spChg>
        <pc:grpChg chg="add mod">
          <ac:chgData name="Natalie Roberts [nar25]" userId="98656feb-4347-4df3-85b3-eb8e3c41380a" providerId="ADAL" clId="{BE1D57B7-54B5-4BEC-BC50-82B27AE29B46}" dt="2021-06-08T14:24:21.567" v="4" actId="164"/>
          <ac:grpSpMkLst>
            <pc:docMk/>
            <pc:sldMk cId="3885941392" sldId="261"/>
            <ac:grpSpMk id="7" creationId="{B043399D-4D22-41F0-BE03-EE0796EE22BF}"/>
          </ac:grpSpMkLst>
        </pc:grpChg>
        <pc:picChg chg="mod">
          <ac:chgData name="Natalie Roberts [nar25]" userId="98656feb-4347-4df3-85b3-eb8e3c41380a" providerId="ADAL" clId="{BE1D57B7-54B5-4BEC-BC50-82B27AE29B46}" dt="2021-06-08T14:24:21.567" v="4" actId="164"/>
          <ac:picMkLst>
            <pc:docMk/>
            <pc:sldMk cId="3885941392" sldId="261"/>
            <ac:picMk id="6" creationId="{4177D76C-15BE-4C0D-A9DB-258768E3884B}"/>
          </ac:picMkLst>
        </pc:picChg>
      </pc:sldChg>
      <pc:sldChg chg="delSp mod modShow">
        <pc:chgData name="Natalie Roberts [nar25]" userId="98656feb-4347-4df3-85b3-eb8e3c41380a" providerId="ADAL" clId="{BE1D57B7-54B5-4BEC-BC50-82B27AE29B46}" dt="2021-06-08T15:19:24.400" v="6" actId="729"/>
        <pc:sldMkLst>
          <pc:docMk/>
          <pc:sldMk cId="3020574497" sldId="262"/>
        </pc:sldMkLst>
        <pc:picChg chg="del">
          <ac:chgData name="Natalie Roberts [nar25]" userId="98656feb-4347-4df3-85b3-eb8e3c41380a" providerId="ADAL" clId="{BE1D57B7-54B5-4BEC-BC50-82B27AE29B46}" dt="2021-06-08T15:19:14.523" v="5" actId="478"/>
          <ac:picMkLst>
            <pc:docMk/>
            <pc:sldMk cId="3020574497" sldId="262"/>
            <ac:picMk id="3" creationId="{FA6FAB24-0789-4C87-A671-B4C6803D94F7}"/>
          </ac:picMkLst>
        </pc:picChg>
      </pc:sldChg>
    </pc:docChg>
  </pc:docChgLst>
  <pc:docChgLst>
    <pc:chgData name="Tally Roberts [nar25] (Staff)" userId="98656feb-4347-4df3-85b3-eb8e3c41380a" providerId="ADAL" clId="{32F9370C-3723-4F2B-8B5A-78BE6C8D4E96}"/>
    <pc:docChg chg="undo redo custSel addSld delSld modSld sldOrd delMainMaster">
      <pc:chgData name="Tally Roberts [nar25] (Staff)" userId="98656feb-4347-4df3-85b3-eb8e3c41380a" providerId="ADAL" clId="{32F9370C-3723-4F2B-8B5A-78BE6C8D4E96}" dt="2023-09-12T10:01:13.974" v="609" actId="6549"/>
      <pc:docMkLst>
        <pc:docMk/>
      </pc:docMkLst>
      <pc:sldChg chg="addSp delSp modSp mod">
        <pc:chgData name="Tally Roberts [nar25] (Staff)" userId="98656feb-4347-4df3-85b3-eb8e3c41380a" providerId="ADAL" clId="{32F9370C-3723-4F2B-8B5A-78BE6C8D4E96}" dt="2023-09-12T09:57:27.564" v="404"/>
        <pc:sldMkLst>
          <pc:docMk/>
          <pc:sldMk cId="238202533" sldId="256"/>
        </pc:sldMkLst>
        <pc:picChg chg="add mod">
          <ac:chgData name="Tally Roberts [nar25] (Staff)" userId="98656feb-4347-4df3-85b3-eb8e3c41380a" providerId="ADAL" clId="{32F9370C-3723-4F2B-8B5A-78BE6C8D4E96}" dt="2023-09-12T09:57:27.564" v="404"/>
          <ac:picMkLst>
            <pc:docMk/>
            <pc:sldMk cId="238202533" sldId="256"/>
            <ac:picMk id="2" creationId="{DE42086E-3354-EE84-1A9B-DB6CC47F9ABA}"/>
          </ac:picMkLst>
        </pc:picChg>
        <pc:picChg chg="del">
          <ac:chgData name="Tally Roberts [nar25] (Staff)" userId="98656feb-4347-4df3-85b3-eb8e3c41380a" providerId="ADAL" clId="{32F9370C-3723-4F2B-8B5A-78BE6C8D4E96}" dt="2023-09-12T09:57:22.932" v="403" actId="478"/>
          <ac:picMkLst>
            <pc:docMk/>
            <pc:sldMk cId="238202533" sldId="256"/>
            <ac:picMk id="5" creationId="{12FF7D5D-5311-884A-8634-C4521079741C}"/>
          </ac:picMkLst>
        </pc:picChg>
      </pc:sldChg>
      <pc:sldChg chg="del">
        <pc:chgData name="Tally Roberts [nar25] (Staff)" userId="98656feb-4347-4df3-85b3-eb8e3c41380a" providerId="ADAL" clId="{32F9370C-3723-4F2B-8B5A-78BE6C8D4E96}" dt="2023-09-12T09:49:04.921" v="1" actId="47"/>
        <pc:sldMkLst>
          <pc:docMk/>
          <pc:sldMk cId="3934515862" sldId="257"/>
        </pc:sldMkLst>
      </pc:sldChg>
      <pc:sldChg chg="del">
        <pc:chgData name="Tally Roberts [nar25] (Staff)" userId="98656feb-4347-4df3-85b3-eb8e3c41380a" providerId="ADAL" clId="{32F9370C-3723-4F2B-8B5A-78BE6C8D4E96}" dt="2023-09-12T09:49:05.789" v="2" actId="47"/>
        <pc:sldMkLst>
          <pc:docMk/>
          <pc:sldMk cId="1613303285" sldId="258"/>
        </pc:sldMkLst>
      </pc:sldChg>
      <pc:sldChg chg="add del setBg">
        <pc:chgData name="Tally Roberts [nar25] (Staff)" userId="98656feb-4347-4df3-85b3-eb8e3c41380a" providerId="ADAL" clId="{32F9370C-3723-4F2B-8B5A-78BE6C8D4E96}" dt="2023-09-12T09:57:19.784" v="402" actId="47"/>
        <pc:sldMkLst>
          <pc:docMk/>
          <pc:sldMk cId="1649532569" sldId="258"/>
        </pc:sldMkLst>
      </pc:sldChg>
      <pc:sldChg chg="del">
        <pc:chgData name="Tally Roberts [nar25] (Staff)" userId="98656feb-4347-4df3-85b3-eb8e3c41380a" providerId="ADAL" clId="{32F9370C-3723-4F2B-8B5A-78BE6C8D4E96}" dt="2023-09-12T09:49:07.703" v="4" actId="47"/>
        <pc:sldMkLst>
          <pc:docMk/>
          <pc:sldMk cId="3664197054" sldId="259"/>
        </pc:sldMkLst>
      </pc:sldChg>
      <pc:sldChg chg="del">
        <pc:chgData name="Tally Roberts [nar25] (Staff)" userId="98656feb-4347-4df3-85b3-eb8e3c41380a" providerId="ADAL" clId="{32F9370C-3723-4F2B-8B5A-78BE6C8D4E96}" dt="2023-09-12T09:49:08.792" v="5" actId="47"/>
        <pc:sldMkLst>
          <pc:docMk/>
          <pc:sldMk cId="4159333001" sldId="260"/>
        </pc:sldMkLst>
      </pc:sldChg>
      <pc:sldChg chg="modSp add mod">
        <pc:chgData name="Tally Roberts [nar25] (Staff)" userId="98656feb-4347-4df3-85b3-eb8e3c41380a" providerId="ADAL" clId="{32F9370C-3723-4F2B-8B5A-78BE6C8D4E96}" dt="2023-09-12T10:01:13.974" v="609" actId="6549"/>
        <pc:sldMkLst>
          <pc:docMk/>
          <pc:sldMk cId="1087301478" sldId="261"/>
        </pc:sldMkLst>
        <pc:spChg chg="mod">
          <ac:chgData name="Tally Roberts [nar25] (Staff)" userId="98656feb-4347-4df3-85b3-eb8e3c41380a" providerId="ADAL" clId="{32F9370C-3723-4F2B-8B5A-78BE6C8D4E96}" dt="2023-09-12T10:01:13.974" v="609" actId="6549"/>
          <ac:spMkLst>
            <pc:docMk/>
            <pc:sldMk cId="1087301478" sldId="261"/>
            <ac:spMk id="8" creationId="{708026D4-B3C5-4955-9FCB-98CA714301E6}"/>
          </ac:spMkLst>
        </pc:spChg>
      </pc:sldChg>
      <pc:sldChg chg="modSp add del mod">
        <pc:chgData name="Tally Roberts [nar25] (Staff)" userId="98656feb-4347-4df3-85b3-eb8e3c41380a" providerId="ADAL" clId="{32F9370C-3723-4F2B-8B5A-78BE6C8D4E96}" dt="2023-09-12T10:00:49.640" v="608" actId="20577"/>
        <pc:sldMkLst>
          <pc:docMk/>
          <pc:sldMk cId="3457605254" sldId="262"/>
        </pc:sldMkLst>
        <pc:spChg chg="mod">
          <ac:chgData name="Tally Roberts [nar25] (Staff)" userId="98656feb-4347-4df3-85b3-eb8e3c41380a" providerId="ADAL" clId="{32F9370C-3723-4F2B-8B5A-78BE6C8D4E96}" dt="2023-09-12T10:00:49.640" v="608" actId="20577"/>
          <ac:spMkLst>
            <pc:docMk/>
            <pc:sldMk cId="3457605254" sldId="262"/>
            <ac:spMk id="8" creationId="{708026D4-B3C5-4955-9FCB-98CA714301E6}"/>
          </ac:spMkLst>
        </pc:spChg>
      </pc:sldChg>
      <pc:sldChg chg="add del">
        <pc:chgData name="Tally Roberts [nar25] (Staff)" userId="98656feb-4347-4df3-85b3-eb8e3c41380a" providerId="ADAL" clId="{32F9370C-3723-4F2B-8B5A-78BE6C8D4E96}" dt="2023-09-12T09:57:13.107" v="401" actId="47"/>
        <pc:sldMkLst>
          <pc:docMk/>
          <pc:sldMk cId="286128897" sldId="263"/>
        </pc:sldMkLst>
      </pc:sldChg>
      <pc:sldChg chg="del">
        <pc:chgData name="Tally Roberts [nar25] (Staff)" userId="98656feb-4347-4df3-85b3-eb8e3c41380a" providerId="ADAL" clId="{32F9370C-3723-4F2B-8B5A-78BE6C8D4E96}" dt="2023-09-12T09:49:06.792" v="3" actId="47"/>
        <pc:sldMkLst>
          <pc:docMk/>
          <pc:sldMk cId="2429700484" sldId="263"/>
        </pc:sldMkLst>
      </pc:sldChg>
      <pc:sldChg chg="modSp add mod">
        <pc:chgData name="Tally Roberts [nar25] (Staff)" userId="98656feb-4347-4df3-85b3-eb8e3c41380a" providerId="ADAL" clId="{32F9370C-3723-4F2B-8B5A-78BE6C8D4E96}" dt="2023-09-12T09:54:23.961" v="324" actId="20577"/>
        <pc:sldMkLst>
          <pc:docMk/>
          <pc:sldMk cId="2118796725" sldId="264"/>
        </pc:sldMkLst>
        <pc:spChg chg="mod">
          <ac:chgData name="Tally Roberts [nar25] (Staff)" userId="98656feb-4347-4df3-85b3-eb8e3c41380a" providerId="ADAL" clId="{32F9370C-3723-4F2B-8B5A-78BE6C8D4E96}" dt="2023-09-12T09:54:23.961" v="324" actId="20577"/>
          <ac:spMkLst>
            <pc:docMk/>
            <pc:sldMk cId="2118796725" sldId="264"/>
            <ac:spMk id="8" creationId="{708026D4-B3C5-4955-9FCB-98CA714301E6}"/>
          </ac:spMkLst>
        </pc:spChg>
      </pc:sldChg>
      <pc:sldChg chg="new del">
        <pc:chgData name="Tally Roberts [nar25] (Staff)" userId="98656feb-4347-4df3-85b3-eb8e3c41380a" providerId="ADAL" clId="{32F9370C-3723-4F2B-8B5A-78BE6C8D4E96}" dt="2023-09-12T09:49:46.713" v="9" actId="47"/>
        <pc:sldMkLst>
          <pc:docMk/>
          <pc:sldMk cId="2027888139" sldId="265"/>
        </pc:sldMkLst>
      </pc:sldChg>
      <pc:sldChg chg="modSp add mod ord">
        <pc:chgData name="Tally Roberts [nar25] (Staff)" userId="98656feb-4347-4df3-85b3-eb8e3c41380a" providerId="ADAL" clId="{32F9370C-3723-4F2B-8B5A-78BE6C8D4E96}" dt="2023-09-12T09:57:36.216" v="416" actId="20577"/>
        <pc:sldMkLst>
          <pc:docMk/>
          <pc:sldMk cId="2643661262" sldId="265"/>
        </pc:sldMkLst>
        <pc:graphicFrameChg chg="modGraphic">
          <ac:chgData name="Tally Roberts [nar25] (Staff)" userId="98656feb-4347-4df3-85b3-eb8e3c41380a" providerId="ADAL" clId="{32F9370C-3723-4F2B-8B5A-78BE6C8D4E96}" dt="2023-09-12T09:57:36.216" v="416" actId="20577"/>
          <ac:graphicFrameMkLst>
            <pc:docMk/>
            <pc:sldMk cId="2643661262" sldId="265"/>
            <ac:graphicFrameMk id="8" creationId="{4D1F370C-5D81-2B4D-956A-23E4BF937CFF}"/>
          </ac:graphicFrameMkLst>
        </pc:graphicFrameChg>
      </pc:sldChg>
      <pc:sldChg chg="del">
        <pc:chgData name="Tally Roberts [nar25] (Staff)" userId="98656feb-4347-4df3-85b3-eb8e3c41380a" providerId="ADAL" clId="{32F9370C-3723-4F2B-8B5A-78BE6C8D4E96}" dt="2023-09-12T09:50:46.075" v="10" actId="47"/>
        <pc:sldMkLst>
          <pc:docMk/>
          <pc:sldMk cId="4004235606" sldId="265"/>
        </pc:sldMkLst>
      </pc:sldChg>
      <pc:sldMasterChg chg="del delSldLayout">
        <pc:chgData name="Tally Roberts [nar25] (Staff)" userId="98656feb-4347-4df3-85b3-eb8e3c41380a" providerId="ADAL" clId="{32F9370C-3723-4F2B-8B5A-78BE6C8D4E96}" dt="2023-09-12T09:49:08.792" v="5" actId="47"/>
        <pc:sldMasterMkLst>
          <pc:docMk/>
          <pc:sldMasterMk cId="583767790" sldId="2147483648"/>
        </pc:sldMasterMkLst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631372331" sldId="2147483649"/>
          </pc:sldLayoutMkLst>
        </pc:sldLayoutChg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2440146785" sldId="2147483650"/>
          </pc:sldLayoutMkLst>
        </pc:sldLayoutChg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1642586890" sldId="2147483651"/>
          </pc:sldLayoutMkLst>
        </pc:sldLayoutChg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580184581" sldId="2147483652"/>
          </pc:sldLayoutMkLst>
        </pc:sldLayoutChg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3447845907" sldId="2147483653"/>
          </pc:sldLayoutMkLst>
        </pc:sldLayoutChg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3899756370" sldId="2147483654"/>
          </pc:sldLayoutMkLst>
        </pc:sldLayoutChg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4082425335" sldId="2147483655"/>
          </pc:sldLayoutMkLst>
        </pc:sldLayoutChg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713605987" sldId="2147483656"/>
          </pc:sldLayoutMkLst>
        </pc:sldLayoutChg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3672672910" sldId="2147483657"/>
          </pc:sldLayoutMkLst>
        </pc:sldLayoutChg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4020405504" sldId="2147483658"/>
          </pc:sldLayoutMkLst>
        </pc:sldLayoutChg>
        <pc:sldLayoutChg chg="del">
          <pc:chgData name="Tally Roberts [nar25] (Staff)" userId="98656feb-4347-4df3-85b3-eb8e3c41380a" providerId="ADAL" clId="{32F9370C-3723-4F2B-8B5A-78BE6C8D4E96}" dt="2023-09-12T09:49:08.792" v="5" actId="47"/>
          <pc:sldLayoutMkLst>
            <pc:docMk/>
            <pc:sldMasterMk cId="583767790" sldId="2147483648"/>
            <pc:sldLayoutMk cId="3638932925" sldId="2147483659"/>
          </pc:sldLayoutMkLst>
        </pc:sldLayoutChg>
      </pc:sldMasterChg>
      <pc:sldMasterChg chg="del delSldLayout">
        <pc:chgData name="Tally Roberts [nar25] (Staff)" userId="98656feb-4347-4df3-85b3-eb8e3c41380a" providerId="ADAL" clId="{32F9370C-3723-4F2B-8B5A-78BE6C8D4E96}" dt="2023-09-12T09:50:46.075" v="10" actId="47"/>
        <pc:sldMasterMkLst>
          <pc:docMk/>
          <pc:sldMasterMk cId="3165375298" sldId="2147483672"/>
        </pc:sldMasterMkLst>
        <pc:sldLayoutChg chg="del">
          <pc:chgData name="Tally Roberts [nar25] (Staff)" userId="98656feb-4347-4df3-85b3-eb8e3c41380a" providerId="ADAL" clId="{32F9370C-3723-4F2B-8B5A-78BE6C8D4E96}" dt="2023-09-12T09:50:46.075" v="10" actId="47"/>
          <pc:sldLayoutMkLst>
            <pc:docMk/>
            <pc:sldMasterMk cId="3165375298" sldId="2147483672"/>
            <pc:sldLayoutMk cId="1871207370" sldId="214748367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63BA-CF4C-194D-930D-6DBFDB70E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038A7-517F-DB44-AFC1-D3A933390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8347B-8CA8-9140-94D4-4C63435E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13785-E0A3-9A40-8F3D-E813CAF0C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E04FC-4966-E640-957E-438222883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8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F102DE-32B1-2D4B-932C-E7C2C43D7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2F1F6-A5BA-8648-BC06-51A5ECD3C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AD09B-C57D-DD48-AFA1-74BDB23F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A9BC7-7A4F-114F-82A5-387F94E21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5EC6F-719F-794B-84CB-D18A6204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9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A2AF-3E36-F745-AE50-A21EB9E1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5FD7-AD4C-894E-A325-8E97726A0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54E7-7481-7A4C-9B9B-4E4146337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E859A-A0E6-8147-B65F-980CACEE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AF438-71DA-2346-9E4E-CC4020110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8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8F9E-B5D5-B24C-98F5-FA0E4AE6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179A4-66ED-0940-B1B7-F71696FAE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10289-E9BC-7D4A-8002-A5D297174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93E6D-90E6-E74F-B722-86880CFE4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5AED6-68DE-0447-B9D7-0EB980943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0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6A0B-AB33-364E-80D5-464C8C8F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ABF4-B7C2-0D44-94B2-684076D5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AD4A9-11A9-144B-BBBC-05DBCE37B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B22B87-2C81-954C-843B-05D17990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13BDC-AE04-674F-A609-4DFF64313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CB8F2-9B31-3E44-9168-967DE697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AD5B-E0FF-0E4E-A8A0-8EEF6773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B1F9D-9FDD-454D-90EF-EEDF9A293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9558F-BB88-D14C-889C-4A82187CD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F56AA-7E81-294F-9300-B2FBF8992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464A9-1541-6148-8D6A-AEA5290C2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9BE0CC-A03B-3E49-B061-A1991C97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DDFF0A-85C5-A848-BE8C-B4F2590C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278EB4-FDB1-EB48-BC17-10A83C0C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E0C3-2B22-8049-9663-C64F85BC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68A4BB-AFC0-DD41-81DC-0D04D205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6B931-AB8E-1A4F-ACE9-FDE0052C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5AA78-B1CA-BE40-BCF2-D7DE3016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0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8626D0-258B-3D45-834E-C58B47702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893B32-12B2-844F-9AFE-A9AEA2F0A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93502-38CE-BB40-BCA3-DDDEAFA4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1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B5C7-5A86-DD45-B62C-9E063BF4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DDF0C-FB18-F748-8A25-B1DA6C0D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8FACA-2AEC-024F-AEB1-313ADC26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FD290-1612-B94F-BBDE-A8156A5C0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08959-5D13-6F43-B972-80A97CB8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6688B-386F-E640-922B-FEC34578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6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D6C4-4F30-9846-83D2-C93434D67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8CBEE1-B645-044D-A5F9-6C10CB85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36286-B753-9346-854D-E7169DB0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52674-3AA1-5C49-B60E-98E99DB1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7FB4-CE40-6449-989C-32306ACB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C1847-E429-CC4E-ABB8-47CEF47C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8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9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017989"/>
              </p:ext>
            </p:extLst>
          </p:nvPr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Introduction to </a:t>
                      </a:r>
                      <a:r>
                        <a:rPr lang="en-US" sz="5000" dirty="0" err="1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Micro:Bit</a:t>
                      </a:r>
                      <a:endParaRPr lang="en-US" sz="5000" dirty="0">
                        <a:solidFill>
                          <a:srgbClr val="242753"/>
                        </a:solidFill>
                        <a:latin typeface="HK Grotesk" pitchFamily="2" charset="77"/>
                      </a:endParaRP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DE42086E-3354-EE84-1A9B-DB6CC47F9AB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0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4357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b="1" dirty="0">
              <a:latin typeface="HK Grotesk" panose="00000500000000000000" pitchFamily="50" charset="0"/>
            </a:endParaRP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r>
              <a:rPr lang="en-GB" sz="2000" b="1" dirty="0">
                <a:latin typeface="HK Grotesk" panose="00000500000000000000" pitchFamily="50" charset="0"/>
              </a:rPr>
              <a:t>Create a program that does the following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When the program starts, have the LEDs show an image of your choice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After the start-up is complete, have your program play an animation over and over until you stop the program.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Have a different image appear when button A is pressed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Add sound or music to your start-up sequence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Have the Micro:Bit react when it hears a loud sound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357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b="1" dirty="0">
              <a:latin typeface="HK Grotesk" panose="00000500000000000000" pitchFamily="50" charset="0"/>
            </a:endParaRP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r>
              <a:rPr lang="en-GB" sz="2000" b="1" dirty="0">
                <a:latin typeface="HK Grotesk" panose="00000500000000000000" pitchFamily="50" charset="0"/>
              </a:rPr>
              <a:t>Inside the same program: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At the end of your start-up sequence clear the screen and add a welcome message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Add a message into your forever loop that says 'Need Input’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Have the Micro:Bit display different images for when the B button is pressed and when both buttons are pressed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Add different sound effects depending on which button is pressed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Add a reaction for when the Micro:Bit detects it is quiet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357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b="1" dirty="0">
              <a:latin typeface="HK Grotesk" panose="00000500000000000000" pitchFamily="50" charset="0"/>
            </a:endParaRP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r>
              <a:rPr lang="en-GB" sz="2000" b="1" dirty="0">
                <a:latin typeface="HK Grotesk" panose="00000500000000000000" pitchFamily="50" charset="0"/>
              </a:rPr>
              <a:t>Continue building your program by adding the following: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Replace the image on start-up with an animation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Change your forever loop animation to show a person or animal moving onto the screen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Have the Micro:Bit react differently when tilted left and when tilted right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Add sound effects to being tilted left and right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At the end of your forever loop replace the 'show string Need Input' block with a clear screen block and then show the value of the sound level instead.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595054"/>
              </p:ext>
            </p:extLst>
          </p:nvPr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DE42086E-3354-EE84-1A9B-DB6CC47F9AB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6612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14663</TotalTime>
  <Words>250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HK Grotesk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Silver Talon</dc:creator>
  <cp:lastModifiedBy>Tally Roberts [nar25] (Staff)</cp:lastModifiedBy>
  <cp:revision>18</cp:revision>
  <dcterms:created xsi:type="dcterms:W3CDTF">2021-04-30T10:41:39Z</dcterms:created>
  <dcterms:modified xsi:type="dcterms:W3CDTF">2023-09-12T10:01:24Z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2023-08-09T12:37:58Z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9a60eb5c-4e2e-42e9-9a3b-f74788adb9fc</vt:lpwstr>
  </property>
  <property fmtid="{D5CDD505-2E9C-101B-9397-08002B2CF9AE}" pid="8" name="MSIP_Label_f2dfecbd-fc97-4e8a-a9cd-19ed496c406e_ContentBits">
    <vt:lpwstr>0</vt:lpwstr>
  </property>
</Properties>
</file>