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8" r:id="rId4"/>
    <p:sldId id="261" r:id="rId5"/>
    <p:sldId id="264" r:id="rId6"/>
    <p:sldId id="259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66" d="100"/>
          <a:sy n="66" d="100"/>
        </p:scale>
        <p:origin x="6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2:08:55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2:08:55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2:08:55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185C-FDCC-A243-8007-1B24DE82D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895FB-C866-2647-ABA5-FB882A7E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A8BBB-B085-BE40-88DD-38D0E718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9F7A-450F-A349-A521-FB993C14A5A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419A3-CA4B-5947-8E6D-A8B26672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F8EFE-ED92-2B4E-B8A1-D991CDD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540CA-5858-4B6D-80A4-D0F3B857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15FFC-0D0D-402E-BB27-D1F0AE490D07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89D5A-467D-4FA2-8EE1-467E41A0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1441B-AAA4-4EC9-A9EC-8DB2336D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6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8B4E4-7061-8240-82DC-8801AA43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E0EDF-60AA-754C-A6D4-94364CC4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863B-2A4D-DE48-9D67-87E2904A4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9F7A-450F-A349-A521-FB993C14A5A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C5E0-6B47-8C42-9489-6C41CFD0C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16FC-0C27-C346-98A8-B39E38403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E49071-C396-4474-B076-5CAF9752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7CEB1-822D-4B5C-BD2C-2031F6B68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C264C-E100-4FF5-AF36-C578E9E7C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15FFC-0D0D-402E-BB27-D1F0AE490D07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23DD-49AC-4C67-92B5-9E0CD0EAC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5AAE4-141E-4C19-B46A-77A40CCCD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1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1F370C-5D81-2B4D-956A-23E4BF937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184986"/>
              </p:ext>
            </p:extLst>
          </p:nvPr>
        </p:nvGraphicFramePr>
        <p:xfrm>
          <a:off x="2009192" y="1948555"/>
          <a:ext cx="8173616" cy="1482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73616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5000" dirty="0">
                          <a:solidFill>
                            <a:srgbClr val="242753"/>
                          </a:solidFill>
                          <a:latin typeface="HK Grotesk" pitchFamily="2" charset="77"/>
                        </a:rPr>
                        <a:t>Using Breadboards</a:t>
                      </a: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2076B6D-E3FC-4870-9CF9-639591AF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3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How to use a Breadboard: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63BF121-3CC8-A37A-4C44-16D028559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960" y="900281"/>
            <a:ext cx="9026979" cy="41755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9D8177-913C-BAD7-7A9E-1FEEFDCDC07B}"/>
                  </a:ext>
                </a:extLst>
              </p14:cNvPr>
              <p14:cNvContentPartPr/>
              <p14:nvPr/>
            </p14:nvContentPartPr>
            <p14:xfrm>
              <a:off x="9464040" y="2788560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9D8177-913C-BAD7-7A9E-1FEEFDCDC0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55040" y="2779920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9DD4369-B2E2-F541-3EDD-E2437208AC9D}"/>
              </a:ext>
            </a:extLst>
          </p:cNvPr>
          <p:cNvCxnSpPr/>
          <p:nvPr/>
        </p:nvCxnSpPr>
        <p:spPr>
          <a:xfrm>
            <a:off x="6720396" y="1216241"/>
            <a:ext cx="923278" cy="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17DA7AF-8208-7995-2291-D9422CCB2C77}"/>
              </a:ext>
            </a:extLst>
          </p:cNvPr>
          <p:cNvCxnSpPr>
            <a:cxnSpLocks/>
          </p:cNvCxnSpPr>
          <p:nvPr/>
        </p:nvCxnSpPr>
        <p:spPr>
          <a:xfrm>
            <a:off x="6720396" y="1961965"/>
            <a:ext cx="0" cy="550416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CE57ADB-7344-7F19-2BE4-12EC03255683}"/>
              </a:ext>
            </a:extLst>
          </p:cNvPr>
          <p:cNvCxnSpPr>
            <a:cxnSpLocks/>
          </p:cNvCxnSpPr>
          <p:nvPr/>
        </p:nvCxnSpPr>
        <p:spPr>
          <a:xfrm>
            <a:off x="6908308" y="2512381"/>
            <a:ext cx="0" cy="15240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DC38026-D959-2602-937E-384F236513CA}"/>
              </a:ext>
            </a:extLst>
          </p:cNvPr>
          <p:cNvCxnSpPr>
            <a:cxnSpLocks/>
          </p:cNvCxnSpPr>
          <p:nvPr/>
        </p:nvCxnSpPr>
        <p:spPr>
          <a:xfrm>
            <a:off x="6908308" y="3429000"/>
            <a:ext cx="0" cy="503808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D8F086-B552-1E4F-01DA-1DEEB34B1F20}"/>
              </a:ext>
            </a:extLst>
          </p:cNvPr>
          <p:cNvCxnSpPr>
            <a:cxnSpLocks/>
          </p:cNvCxnSpPr>
          <p:nvPr/>
        </p:nvCxnSpPr>
        <p:spPr>
          <a:xfrm>
            <a:off x="6908308" y="4696288"/>
            <a:ext cx="735366" cy="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34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How to use a Breadboard: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9D8177-913C-BAD7-7A9E-1FEEFDCDC07B}"/>
                  </a:ext>
                </a:extLst>
              </p14:cNvPr>
              <p14:cNvContentPartPr/>
              <p14:nvPr/>
            </p14:nvContentPartPr>
            <p14:xfrm>
              <a:off x="9464040" y="2788560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9D8177-913C-BAD7-7A9E-1FEEFDCDC0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55040" y="27795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F8CA84B-AA2D-8A4D-98CC-AEAEE7A09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541" y="1061720"/>
            <a:ext cx="9452225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1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How to use a Breadboard: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9D8177-913C-BAD7-7A9E-1FEEFDCDC07B}"/>
                  </a:ext>
                </a:extLst>
              </p14:cNvPr>
              <p14:cNvContentPartPr/>
              <p14:nvPr/>
            </p14:nvContentPartPr>
            <p14:xfrm>
              <a:off x="9464040" y="2788560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9D8177-913C-BAD7-7A9E-1FEEFDCDC0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55040" y="27795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F8CA84B-AA2D-8A4D-98CC-AEAEE7A09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541" y="1061720"/>
            <a:ext cx="9452225" cy="4064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B174099-8886-F402-D381-A91FFB85644F}"/>
              </a:ext>
            </a:extLst>
          </p:cNvPr>
          <p:cNvCxnSpPr>
            <a:cxnSpLocks/>
          </p:cNvCxnSpPr>
          <p:nvPr/>
        </p:nvCxnSpPr>
        <p:spPr>
          <a:xfrm>
            <a:off x="5029200" y="1391920"/>
            <a:ext cx="2164080" cy="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D35DCB-B10C-77E5-2433-E73942F67D8C}"/>
              </a:ext>
            </a:extLst>
          </p:cNvPr>
          <p:cNvCxnSpPr>
            <a:cxnSpLocks/>
          </p:cNvCxnSpPr>
          <p:nvPr/>
        </p:nvCxnSpPr>
        <p:spPr>
          <a:xfrm>
            <a:off x="5222240" y="4836160"/>
            <a:ext cx="1971040" cy="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DC8CA1-4E20-1A9C-0EFA-3AE7F950E5CB}"/>
              </a:ext>
            </a:extLst>
          </p:cNvPr>
          <p:cNvCxnSpPr>
            <a:cxnSpLocks/>
          </p:cNvCxnSpPr>
          <p:nvPr/>
        </p:nvCxnSpPr>
        <p:spPr>
          <a:xfrm>
            <a:off x="5029200" y="2123440"/>
            <a:ext cx="0" cy="5791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C84E5E-3C82-05CC-F471-1F23887387D3}"/>
              </a:ext>
            </a:extLst>
          </p:cNvPr>
          <p:cNvCxnSpPr>
            <a:cxnSpLocks/>
          </p:cNvCxnSpPr>
          <p:nvPr/>
        </p:nvCxnSpPr>
        <p:spPr>
          <a:xfrm>
            <a:off x="6289040" y="2123440"/>
            <a:ext cx="0" cy="5791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A91300-A53C-78FD-62F6-DB61B2EBD449}"/>
              </a:ext>
            </a:extLst>
          </p:cNvPr>
          <p:cNvCxnSpPr>
            <a:cxnSpLocks/>
          </p:cNvCxnSpPr>
          <p:nvPr/>
        </p:nvCxnSpPr>
        <p:spPr>
          <a:xfrm>
            <a:off x="5222240" y="2702560"/>
            <a:ext cx="0" cy="1727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3D74F9-11BD-0D76-A3B5-69EC8767E2EE}"/>
              </a:ext>
            </a:extLst>
          </p:cNvPr>
          <p:cNvCxnSpPr>
            <a:cxnSpLocks/>
          </p:cNvCxnSpPr>
          <p:nvPr/>
        </p:nvCxnSpPr>
        <p:spPr>
          <a:xfrm>
            <a:off x="6471920" y="2712720"/>
            <a:ext cx="0" cy="1727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9661D-ED6F-BCBA-E688-8ED36C7BA186}"/>
              </a:ext>
            </a:extLst>
          </p:cNvPr>
          <p:cNvCxnSpPr>
            <a:cxnSpLocks/>
          </p:cNvCxnSpPr>
          <p:nvPr/>
        </p:nvCxnSpPr>
        <p:spPr>
          <a:xfrm>
            <a:off x="5222240" y="3586480"/>
            <a:ext cx="0" cy="599439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0436E7-8B22-541B-96D1-7EEB10B0A34A}"/>
              </a:ext>
            </a:extLst>
          </p:cNvPr>
          <p:cNvCxnSpPr>
            <a:cxnSpLocks/>
          </p:cNvCxnSpPr>
          <p:nvPr/>
        </p:nvCxnSpPr>
        <p:spPr>
          <a:xfrm>
            <a:off x="6471920" y="3586480"/>
            <a:ext cx="0" cy="54864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08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07F7D31-C38B-B93D-F79B-5E9938F2452E}"/>
              </a:ext>
            </a:extLst>
          </p:cNvPr>
          <p:cNvCxnSpPr>
            <a:cxnSpLocks/>
          </p:cNvCxnSpPr>
          <p:nvPr/>
        </p:nvCxnSpPr>
        <p:spPr>
          <a:xfrm flipV="1">
            <a:off x="10751258" y="1756007"/>
            <a:ext cx="0" cy="2991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How to use a Breadboard:</a:t>
            </a:r>
            <a:endParaRPr lang="en-GB" sz="2400" dirty="0">
              <a:latin typeface="HK Grotesk" panose="00000500000000000000" pitchFamily="50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95FDAB-958D-DB6F-3780-E7DA5B96275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515836" y="2197955"/>
            <a:ext cx="748236" cy="728685"/>
            <a:chOff x="2841523" y="2621526"/>
            <a:chExt cx="1740309" cy="1694835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FF86382-8D30-E9AC-9EC5-F95835374B2F}"/>
                </a:ext>
              </a:extLst>
            </p:cNvPr>
            <p:cNvSpPr>
              <a:spLocks/>
            </p:cNvSpPr>
            <p:nvPr/>
          </p:nvSpPr>
          <p:spPr>
            <a:xfrm>
              <a:off x="3362632" y="3244645"/>
              <a:ext cx="1012723" cy="796413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339300B-FF73-CAC9-2EA1-674B1E949523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0" y="3234813"/>
              <a:ext cx="10127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2DE3CDC-EF3F-1305-8A92-0B0CBF7D696C}"/>
                </a:ext>
              </a:extLst>
            </p:cNvPr>
            <p:cNvSpPr>
              <a:spLocks/>
            </p:cNvSpPr>
            <p:nvPr/>
          </p:nvSpPr>
          <p:spPr>
            <a:xfrm>
              <a:off x="3146322" y="2969341"/>
              <a:ext cx="1435510" cy="13470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1BB7355-7F4C-D359-8BC9-096AAD34E40E}"/>
                </a:ext>
              </a:extLst>
            </p:cNvPr>
            <p:cNvCxnSpPr>
              <a:cxnSpLocks/>
              <a:stCxn id="33" idx="0"/>
              <a:endCxn id="33" idx="4"/>
            </p:cNvCxnSpPr>
            <p:nvPr/>
          </p:nvCxnSpPr>
          <p:spPr>
            <a:xfrm>
              <a:off x="3864077" y="2969341"/>
              <a:ext cx="0" cy="1347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3969F22-C42A-A07A-33F9-5179B40BBD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6322" y="2621526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0AF9DB2-0701-90C3-DA72-E6999F7B48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41523" y="2825305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3AAEF10-A811-2550-26BB-BD06898B84F6}"/>
              </a:ext>
            </a:extLst>
          </p:cNvPr>
          <p:cNvGrpSpPr/>
          <p:nvPr/>
        </p:nvGrpSpPr>
        <p:grpSpPr>
          <a:xfrm>
            <a:off x="10320775" y="2154624"/>
            <a:ext cx="1277353" cy="786398"/>
            <a:chOff x="10320775" y="2154624"/>
            <a:chExt cx="1277353" cy="78639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53B6C9-2DFF-F99A-4485-74DBFB978842}"/>
                </a:ext>
              </a:extLst>
            </p:cNvPr>
            <p:cNvCxnSpPr/>
            <p:nvPr/>
          </p:nvCxnSpPr>
          <p:spPr>
            <a:xfrm>
              <a:off x="10751258" y="2611734"/>
              <a:ext cx="0" cy="13268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BBB31F2-A821-4654-2F9C-B0DAE1F4AAA0}"/>
                </a:ext>
              </a:extLst>
            </p:cNvPr>
            <p:cNvGrpSpPr/>
            <p:nvPr/>
          </p:nvGrpSpPr>
          <p:grpSpPr>
            <a:xfrm rot="5400000">
              <a:off x="10566253" y="1909146"/>
              <a:ext cx="786398" cy="1277353"/>
              <a:chOff x="5082353" y="790249"/>
              <a:chExt cx="786398" cy="1277353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C5CDAC5-6BEA-D054-61C7-7C10204B6CAD}"/>
                  </a:ext>
                </a:extLst>
              </p:cNvPr>
              <p:cNvGrpSpPr/>
              <p:nvPr/>
            </p:nvGrpSpPr>
            <p:grpSpPr>
              <a:xfrm>
                <a:off x="5360182" y="1173750"/>
                <a:ext cx="508569" cy="893852"/>
                <a:chOff x="3698697" y="2738491"/>
                <a:chExt cx="508569" cy="893852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919B173E-B7C1-01CD-2A77-1B8E9F395251}"/>
                    </a:ext>
                  </a:extLst>
                </p:cNvPr>
                <p:cNvGrpSpPr/>
                <p:nvPr/>
              </p:nvGrpSpPr>
              <p:grpSpPr>
                <a:xfrm>
                  <a:off x="3698697" y="2738491"/>
                  <a:ext cx="172948" cy="893852"/>
                  <a:chOff x="3698697" y="2738491"/>
                  <a:chExt cx="172948" cy="893852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9ACF4E80-0B19-9A09-27A3-19F56B7E0DF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61371" y="2738491"/>
                    <a:ext cx="0" cy="893852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0D0030AB-158B-3F4A-D7BC-1E144527FD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98697" y="3001338"/>
                    <a:ext cx="0" cy="41267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14D5FE5C-F4AE-E6C3-3D7D-0FE8D0E4F5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08971" y="3205537"/>
                    <a:ext cx="162674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6DA75F8F-0958-8E0C-3C5A-BA0B05CE526E}"/>
                    </a:ext>
                  </a:extLst>
                </p:cNvPr>
                <p:cNvCxnSpPr/>
                <p:nvPr/>
              </p:nvCxnSpPr>
              <p:spPr>
                <a:xfrm flipH="1">
                  <a:off x="4196992" y="2738491"/>
                  <a:ext cx="0" cy="89385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F39AEDC-707B-494A-5F58-FD6CD31720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4318" y="3001338"/>
                  <a:ext cx="0" cy="41267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E132797-080C-27E1-9848-20D60F4A36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4592" y="3205537"/>
                  <a:ext cx="162674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BD850C-3FCB-E366-6666-A41F071B320D}"/>
                  </a:ext>
                </a:extLst>
              </p:cNvPr>
              <p:cNvSpPr txBox="1"/>
              <p:nvPr/>
            </p:nvSpPr>
            <p:spPr>
              <a:xfrm>
                <a:off x="5082353" y="790249"/>
                <a:ext cx="2970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/>
                  <a:t>+</a:t>
                </a:r>
              </a:p>
            </p:txBody>
          </p:sp>
        </p:grp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26CDA3F-C9FE-C308-1562-9C4173E7505B}"/>
              </a:ext>
            </a:extLst>
          </p:cNvPr>
          <p:cNvCxnSpPr>
            <a:cxnSpLocks/>
          </p:cNvCxnSpPr>
          <p:nvPr/>
        </p:nvCxnSpPr>
        <p:spPr>
          <a:xfrm>
            <a:off x="7123622" y="4747947"/>
            <a:ext cx="3644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DCA8DD4-393F-B6E8-19F0-F070C306DD7D}"/>
              </a:ext>
            </a:extLst>
          </p:cNvPr>
          <p:cNvCxnSpPr>
            <a:cxnSpLocks/>
          </p:cNvCxnSpPr>
          <p:nvPr/>
        </p:nvCxnSpPr>
        <p:spPr>
          <a:xfrm flipV="1">
            <a:off x="7123622" y="1756007"/>
            <a:ext cx="0" cy="2991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FEBF2D-6F89-4292-BD4F-5FA0F6ED0CCF}"/>
              </a:ext>
            </a:extLst>
          </p:cNvPr>
          <p:cNvCxnSpPr>
            <a:cxnSpLocks/>
          </p:cNvCxnSpPr>
          <p:nvPr/>
        </p:nvCxnSpPr>
        <p:spPr>
          <a:xfrm>
            <a:off x="7104787" y="1756007"/>
            <a:ext cx="3640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29B2FF3C-E886-3273-46EE-D3632511C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80" y="2006754"/>
            <a:ext cx="4337309" cy="1864833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0A24B25-8197-4B38-6FF5-DF86F391C3E2}"/>
              </a:ext>
            </a:extLst>
          </p:cNvPr>
          <p:cNvCxnSpPr>
            <a:cxnSpLocks/>
          </p:cNvCxnSpPr>
          <p:nvPr/>
        </p:nvCxnSpPr>
        <p:spPr>
          <a:xfrm flipV="1">
            <a:off x="8820680" y="1751243"/>
            <a:ext cx="0" cy="2991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A90E232-B26B-8E22-A400-D24216542BDE}"/>
              </a:ext>
            </a:extLst>
          </p:cNvPr>
          <p:cNvSpPr/>
          <p:nvPr/>
        </p:nvSpPr>
        <p:spPr>
          <a:xfrm rot="5400000">
            <a:off x="8358860" y="3693703"/>
            <a:ext cx="923638" cy="3136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B8B070-F9E2-629A-4614-B2967216E8A9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813018" y="2170474"/>
            <a:ext cx="748236" cy="728685"/>
            <a:chOff x="2841523" y="2621526"/>
            <a:chExt cx="1740309" cy="1694835"/>
          </a:xfrm>
        </p:grpSpPr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5AFA097F-CCF8-CBCA-74F8-F46DE7C2A993}"/>
                </a:ext>
              </a:extLst>
            </p:cNvPr>
            <p:cNvSpPr>
              <a:spLocks/>
            </p:cNvSpPr>
            <p:nvPr/>
          </p:nvSpPr>
          <p:spPr>
            <a:xfrm>
              <a:off x="3362632" y="3244645"/>
              <a:ext cx="1012723" cy="796413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953D447-F598-ACC7-5463-95F972A1D9CA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0" y="3234813"/>
              <a:ext cx="10127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A0E093A-D9CF-C034-650A-7162F17B613B}"/>
                </a:ext>
              </a:extLst>
            </p:cNvPr>
            <p:cNvSpPr>
              <a:spLocks/>
            </p:cNvSpPr>
            <p:nvPr/>
          </p:nvSpPr>
          <p:spPr>
            <a:xfrm>
              <a:off x="3146322" y="2969341"/>
              <a:ext cx="1435510" cy="13470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07193B1-35D8-1EC6-8F57-888D4139F0B2}"/>
                </a:ext>
              </a:extLst>
            </p:cNvPr>
            <p:cNvCxnSpPr>
              <a:cxnSpLocks/>
              <a:stCxn id="73" idx="0"/>
              <a:endCxn id="73" idx="4"/>
            </p:cNvCxnSpPr>
            <p:nvPr/>
          </p:nvCxnSpPr>
          <p:spPr>
            <a:xfrm>
              <a:off x="3864077" y="2969341"/>
              <a:ext cx="0" cy="1347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B3D74DB-5154-20EF-3523-08424C35DE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6322" y="2621526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5CF9C63-F8BC-1539-7CDC-2C2949F7D2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41523" y="2825305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9DDBB398-BFE0-F0EE-FFD7-FE1364EA6038}"/>
              </a:ext>
            </a:extLst>
          </p:cNvPr>
          <p:cNvSpPr/>
          <p:nvPr/>
        </p:nvSpPr>
        <p:spPr>
          <a:xfrm rot="5400000">
            <a:off x="6656042" y="3666222"/>
            <a:ext cx="923638" cy="3136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62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07F7D31-C38B-B93D-F79B-5E9938F2452E}"/>
              </a:ext>
            </a:extLst>
          </p:cNvPr>
          <p:cNvCxnSpPr>
            <a:cxnSpLocks/>
          </p:cNvCxnSpPr>
          <p:nvPr/>
        </p:nvCxnSpPr>
        <p:spPr>
          <a:xfrm flipV="1">
            <a:off x="7732850" y="1449171"/>
            <a:ext cx="0" cy="2991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How to use a Breadboard:</a:t>
            </a:r>
            <a:endParaRPr lang="en-GB" sz="2400" dirty="0">
              <a:latin typeface="HK Grotesk" panose="00000500000000000000" pitchFamily="50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95FDAB-958D-DB6F-3780-E7DA5B96275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497428" y="1891119"/>
            <a:ext cx="748236" cy="728685"/>
            <a:chOff x="2841523" y="2621526"/>
            <a:chExt cx="1740309" cy="1694835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FF86382-8D30-E9AC-9EC5-F95835374B2F}"/>
                </a:ext>
              </a:extLst>
            </p:cNvPr>
            <p:cNvSpPr>
              <a:spLocks/>
            </p:cNvSpPr>
            <p:nvPr/>
          </p:nvSpPr>
          <p:spPr>
            <a:xfrm>
              <a:off x="3362632" y="3244645"/>
              <a:ext cx="1012723" cy="796413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339300B-FF73-CAC9-2EA1-674B1E949523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0" y="3234813"/>
              <a:ext cx="10127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2DE3CDC-EF3F-1305-8A92-0B0CBF7D696C}"/>
                </a:ext>
              </a:extLst>
            </p:cNvPr>
            <p:cNvSpPr>
              <a:spLocks/>
            </p:cNvSpPr>
            <p:nvPr/>
          </p:nvSpPr>
          <p:spPr>
            <a:xfrm>
              <a:off x="3146322" y="2969341"/>
              <a:ext cx="1435510" cy="13470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1BB7355-7F4C-D359-8BC9-096AAD34E40E}"/>
                </a:ext>
              </a:extLst>
            </p:cNvPr>
            <p:cNvCxnSpPr>
              <a:cxnSpLocks/>
              <a:stCxn id="33" idx="0"/>
              <a:endCxn id="33" idx="4"/>
            </p:cNvCxnSpPr>
            <p:nvPr/>
          </p:nvCxnSpPr>
          <p:spPr>
            <a:xfrm>
              <a:off x="3864077" y="2969341"/>
              <a:ext cx="0" cy="1347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3969F22-C42A-A07A-33F9-5179B40BBD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6322" y="2621526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0AF9DB2-0701-90C3-DA72-E6999F7B48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41523" y="2825305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3AAEF10-A811-2550-26BB-BD06898B84F6}"/>
              </a:ext>
            </a:extLst>
          </p:cNvPr>
          <p:cNvGrpSpPr/>
          <p:nvPr/>
        </p:nvGrpSpPr>
        <p:grpSpPr>
          <a:xfrm>
            <a:off x="7302367" y="1847788"/>
            <a:ext cx="1277353" cy="786398"/>
            <a:chOff x="10320775" y="2154624"/>
            <a:chExt cx="1277353" cy="78639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53B6C9-2DFF-F99A-4485-74DBFB978842}"/>
                </a:ext>
              </a:extLst>
            </p:cNvPr>
            <p:cNvCxnSpPr/>
            <p:nvPr/>
          </p:nvCxnSpPr>
          <p:spPr>
            <a:xfrm>
              <a:off x="10751258" y="2611734"/>
              <a:ext cx="0" cy="13268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BBB31F2-A821-4654-2F9C-B0DAE1F4AAA0}"/>
                </a:ext>
              </a:extLst>
            </p:cNvPr>
            <p:cNvGrpSpPr/>
            <p:nvPr/>
          </p:nvGrpSpPr>
          <p:grpSpPr>
            <a:xfrm rot="5400000">
              <a:off x="10566253" y="1909146"/>
              <a:ext cx="786398" cy="1277353"/>
              <a:chOff x="5082353" y="790249"/>
              <a:chExt cx="786398" cy="1277353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C5CDAC5-6BEA-D054-61C7-7C10204B6CAD}"/>
                  </a:ext>
                </a:extLst>
              </p:cNvPr>
              <p:cNvGrpSpPr/>
              <p:nvPr/>
            </p:nvGrpSpPr>
            <p:grpSpPr>
              <a:xfrm>
                <a:off x="5360182" y="1173750"/>
                <a:ext cx="508569" cy="893852"/>
                <a:chOff x="3698697" y="2738491"/>
                <a:chExt cx="508569" cy="893852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919B173E-B7C1-01CD-2A77-1B8E9F395251}"/>
                    </a:ext>
                  </a:extLst>
                </p:cNvPr>
                <p:cNvGrpSpPr/>
                <p:nvPr/>
              </p:nvGrpSpPr>
              <p:grpSpPr>
                <a:xfrm>
                  <a:off x="3698697" y="2738491"/>
                  <a:ext cx="172948" cy="893852"/>
                  <a:chOff x="3698697" y="2738491"/>
                  <a:chExt cx="172948" cy="893852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9ACF4E80-0B19-9A09-27A3-19F56B7E0DF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61371" y="2738491"/>
                    <a:ext cx="0" cy="893852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0D0030AB-158B-3F4A-D7BC-1E144527FD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98697" y="3001338"/>
                    <a:ext cx="0" cy="41267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14D5FE5C-F4AE-E6C3-3D7D-0FE8D0E4F5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08971" y="3205537"/>
                    <a:ext cx="162674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6DA75F8F-0958-8E0C-3C5A-BA0B05CE526E}"/>
                    </a:ext>
                  </a:extLst>
                </p:cNvPr>
                <p:cNvCxnSpPr/>
                <p:nvPr/>
              </p:nvCxnSpPr>
              <p:spPr>
                <a:xfrm flipH="1">
                  <a:off x="4196992" y="2738491"/>
                  <a:ext cx="0" cy="89385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F39AEDC-707B-494A-5F58-FD6CD31720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4318" y="3001338"/>
                  <a:ext cx="0" cy="41267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E132797-080C-27E1-9848-20D60F4A36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4592" y="3205537"/>
                  <a:ext cx="162674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BD850C-3FCB-E366-6666-A41F071B320D}"/>
                  </a:ext>
                </a:extLst>
              </p:cNvPr>
              <p:cNvSpPr txBox="1"/>
              <p:nvPr/>
            </p:nvSpPr>
            <p:spPr>
              <a:xfrm>
                <a:off x="5082353" y="790249"/>
                <a:ext cx="2970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/>
                  <a:t>+</a:t>
                </a:r>
              </a:p>
            </p:txBody>
          </p:sp>
        </p:grp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26CDA3F-C9FE-C308-1562-9C4173E7505B}"/>
              </a:ext>
            </a:extLst>
          </p:cNvPr>
          <p:cNvCxnSpPr>
            <a:cxnSpLocks/>
          </p:cNvCxnSpPr>
          <p:nvPr/>
        </p:nvCxnSpPr>
        <p:spPr>
          <a:xfrm>
            <a:off x="4105214" y="4441111"/>
            <a:ext cx="3644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DCA8DD4-393F-B6E8-19F0-F070C306DD7D}"/>
              </a:ext>
            </a:extLst>
          </p:cNvPr>
          <p:cNvCxnSpPr>
            <a:cxnSpLocks/>
          </p:cNvCxnSpPr>
          <p:nvPr/>
        </p:nvCxnSpPr>
        <p:spPr>
          <a:xfrm flipV="1">
            <a:off x="4105214" y="1449171"/>
            <a:ext cx="0" cy="2991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FEBF2D-6F89-4292-BD4F-5FA0F6ED0CCF}"/>
              </a:ext>
            </a:extLst>
          </p:cNvPr>
          <p:cNvCxnSpPr>
            <a:cxnSpLocks/>
          </p:cNvCxnSpPr>
          <p:nvPr/>
        </p:nvCxnSpPr>
        <p:spPr>
          <a:xfrm>
            <a:off x="4086379" y="1449171"/>
            <a:ext cx="3640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0A24B25-8197-4B38-6FF5-DF86F391C3E2}"/>
              </a:ext>
            </a:extLst>
          </p:cNvPr>
          <p:cNvCxnSpPr>
            <a:cxnSpLocks/>
          </p:cNvCxnSpPr>
          <p:nvPr/>
        </p:nvCxnSpPr>
        <p:spPr>
          <a:xfrm flipV="1">
            <a:off x="5802272" y="1444407"/>
            <a:ext cx="0" cy="2991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A90E232-B26B-8E22-A400-D24216542BDE}"/>
              </a:ext>
            </a:extLst>
          </p:cNvPr>
          <p:cNvSpPr/>
          <p:nvPr/>
        </p:nvSpPr>
        <p:spPr>
          <a:xfrm rot="10800000">
            <a:off x="6344485" y="4257290"/>
            <a:ext cx="923638" cy="3136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B8B070-F9E2-629A-4614-B2967216E8A9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3794610" y="1863638"/>
            <a:ext cx="748236" cy="728685"/>
            <a:chOff x="2841523" y="2621526"/>
            <a:chExt cx="1740309" cy="1694835"/>
          </a:xfrm>
        </p:grpSpPr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5AFA097F-CCF8-CBCA-74F8-F46DE7C2A993}"/>
                </a:ext>
              </a:extLst>
            </p:cNvPr>
            <p:cNvSpPr>
              <a:spLocks/>
            </p:cNvSpPr>
            <p:nvPr/>
          </p:nvSpPr>
          <p:spPr>
            <a:xfrm>
              <a:off x="3362632" y="3244645"/>
              <a:ext cx="1012723" cy="796413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953D447-F598-ACC7-5463-95F972A1D9CA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0" y="3234813"/>
              <a:ext cx="10127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A0E093A-D9CF-C034-650A-7162F17B613B}"/>
                </a:ext>
              </a:extLst>
            </p:cNvPr>
            <p:cNvSpPr>
              <a:spLocks/>
            </p:cNvSpPr>
            <p:nvPr/>
          </p:nvSpPr>
          <p:spPr>
            <a:xfrm>
              <a:off x="3146322" y="2969341"/>
              <a:ext cx="1435510" cy="13470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07193B1-35D8-1EC6-8F57-888D4139F0B2}"/>
                </a:ext>
              </a:extLst>
            </p:cNvPr>
            <p:cNvCxnSpPr>
              <a:cxnSpLocks/>
              <a:stCxn id="73" idx="0"/>
              <a:endCxn id="73" idx="4"/>
            </p:cNvCxnSpPr>
            <p:nvPr/>
          </p:nvCxnSpPr>
          <p:spPr>
            <a:xfrm>
              <a:off x="3864077" y="2969341"/>
              <a:ext cx="0" cy="1347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B3D74DB-5154-20EF-3523-08424C35DE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6322" y="2621526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5CF9C63-F8BC-1539-7CDC-2C2949F7D2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41523" y="2825305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4358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07F7D31-C38B-B93D-F79B-5E9938F2452E}"/>
              </a:ext>
            </a:extLst>
          </p:cNvPr>
          <p:cNvCxnSpPr>
            <a:cxnSpLocks/>
          </p:cNvCxnSpPr>
          <p:nvPr/>
        </p:nvCxnSpPr>
        <p:spPr>
          <a:xfrm flipV="1">
            <a:off x="4119639" y="1333761"/>
            <a:ext cx="0" cy="2991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56884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How to use a Breadboard:</a:t>
            </a:r>
            <a:endParaRPr lang="en-GB" sz="2400" dirty="0">
              <a:latin typeface="HK Grotesk" panose="00000500000000000000" pitchFamily="50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95FDAB-958D-DB6F-3780-E7DA5B96275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884217" y="1775709"/>
            <a:ext cx="748236" cy="728685"/>
            <a:chOff x="2841523" y="2621526"/>
            <a:chExt cx="1740309" cy="1694835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FF86382-8D30-E9AC-9EC5-F95835374B2F}"/>
                </a:ext>
              </a:extLst>
            </p:cNvPr>
            <p:cNvSpPr>
              <a:spLocks/>
            </p:cNvSpPr>
            <p:nvPr/>
          </p:nvSpPr>
          <p:spPr>
            <a:xfrm>
              <a:off x="3362632" y="3244645"/>
              <a:ext cx="1012723" cy="796413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339300B-FF73-CAC9-2EA1-674B1E949523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0" y="3234813"/>
              <a:ext cx="10127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2DE3CDC-EF3F-1305-8A92-0B0CBF7D696C}"/>
                </a:ext>
              </a:extLst>
            </p:cNvPr>
            <p:cNvSpPr>
              <a:spLocks/>
            </p:cNvSpPr>
            <p:nvPr/>
          </p:nvSpPr>
          <p:spPr>
            <a:xfrm>
              <a:off x="3146322" y="2969341"/>
              <a:ext cx="1435510" cy="13470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1BB7355-7F4C-D359-8BC9-096AAD34E40E}"/>
                </a:ext>
              </a:extLst>
            </p:cNvPr>
            <p:cNvCxnSpPr>
              <a:cxnSpLocks/>
              <a:stCxn id="33" idx="0"/>
              <a:endCxn id="33" idx="4"/>
            </p:cNvCxnSpPr>
            <p:nvPr/>
          </p:nvCxnSpPr>
          <p:spPr>
            <a:xfrm>
              <a:off x="3864077" y="2969341"/>
              <a:ext cx="0" cy="1347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3969F22-C42A-A07A-33F9-5179B40BBD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6322" y="2621526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0AF9DB2-0701-90C3-DA72-E6999F7B48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41523" y="2825305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3AAEF10-A811-2550-26BB-BD06898B84F6}"/>
              </a:ext>
            </a:extLst>
          </p:cNvPr>
          <p:cNvGrpSpPr/>
          <p:nvPr/>
        </p:nvGrpSpPr>
        <p:grpSpPr>
          <a:xfrm>
            <a:off x="3689156" y="1732378"/>
            <a:ext cx="1277353" cy="786398"/>
            <a:chOff x="10320775" y="2154624"/>
            <a:chExt cx="1277353" cy="78639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53B6C9-2DFF-F99A-4485-74DBFB978842}"/>
                </a:ext>
              </a:extLst>
            </p:cNvPr>
            <p:cNvCxnSpPr/>
            <p:nvPr/>
          </p:nvCxnSpPr>
          <p:spPr>
            <a:xfrm>
              <a:off x="10751258" y="2611734"/>
              <a:ext cx="0" cy="13268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BBB31F2-A821-4654-2F9C-B0DAE1F4AAA0}"/>
                </a:ext>
              </a:extLst>
            </p:cNvPr>
            <p:cNvGrpSpPr/>
            <p:nvPr/>
          </p:nvGrpSpPr>
          <p:grpSpPr>
            <a:xfrm rot="5400000">
              <a:off x="10566253" y="1909146"/>
              <a:ext cx="786398" cy="1277353"/>
              <a:chOff x="5082353" y="790249"/>
              <a:chExt cx="786398" cy="1277353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C5CDAC5-6BEA-D054-61C7-7C10204B6CAD}"/>
                  </a:ext>
                </a:extLst>
              </p:cNvPr>
              <p:cNvGrpSpPr/>
              <p:nvPr/>
            </p:nvGrpSpPr>
            <p:grpSpPr>
              <a:xfrm>
                <a:off x="5360182" y="1173750"/>
                <a:ext cx="508569" cy="893852"/>
                <a:chOff x="3698697" y="2738491"/>
                <a:chExt cx="508569" cy="893852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919B173E-B7C1-01CD-2A77-1B8E9F395251}"/>
                    </a:ext>
                  </a:extLst>
                </p:cNvPr>
                <p:cNvGrpSpPr/>
                <p:nvPr/>
              </p:nvGrpSpPr>
              <p:grpSpPr>
                <a:xfrm>
                  <a:off x="3698697" y="2738491"/>
                  <a:ext cx="172948" cy="893852"/>
                  <a:chOff x="3698697" y="2738491"/>
                  <a:chExt cx="172948" cy="893852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9ACF4E80-0B19-9A09-27A3-19F56B7E0DF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61371" y="2738491"/>
                    <a:ext cx="0" cy="893852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0D0030AB-158B-3F4A-D7BC-1E144527FD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98697" y="3001338"/>
                    <a:ext cx="0" cy="41267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14D5FE5C-F4AE-E6C3-3D7D-0FE8D0E4F5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08971" y="3205537"/>
                    <a:ext cx="162674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6DA75F8F-0958-8E0C-3C5A-BA0B05CE526E}"/>
                    </a:ext>
                  </a:extLst>
                </p:cNvPr>
                <p:cNvCxnSpPr/>
                <p:nvPr/>
              </p:nvCxnSpPr>
              <p:spPr>
                <a:xfrm flipH="1">
                  <a:off x="4196992" y="2738491"/>
                  <a:ext cx="0" cy="89385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F39AEDC-707B-494A-5F58-FD6CD31720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4318" y="3001338"/>
                  <a:ext cx="0" cy="41267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E132797-080C-27E1-9848-20D60F4A36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4592" y="3205537"/>
                  <a:ext cx="162674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BD850C-3FCB-E366-6666-A41F071B320D}"/>
                  </a:ext>
                </a:extLst>
              </p:cNvPr>
              <p:cNvSpPr txBox="1"/>
              <p:nvPr/>
            </p:nvSpPr>
            <p:spPr>
              <a:xfrm>
                <a:off x="5082353" y="790249"/>
                <a:ext cx="2970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/>
                  <a:t>+</a:t>
                </a:r>
              </a:p>
            </p:txBody>
          </p:sp>
        </p:grp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26CDA3F-C9FE-C308-1562-9C4173E7505B}"/>
              </a:ext>
            </a:extLst>
          </p:cNvPr>
          <p:cNvCxnSpPr>
            <a:cxnSpLocks/>
          </p:cNvCxnSpPr>
          <p:nvPr/>
        </p:nvCxnSpPr>
        <p:spPr>
          <a:xfrm>
            <a:off x="492003" y="4325701"/>
            <a:ext cx="3644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DCA8DD4-393F-B6E8-19F0-F070C306DD7D}"/>
              </a:ext>
            </a:extLst>
          </p:cNvPr>
          <p:cNvCxnSpPr>
            <a:cxnSpLocks/>
          </p:cNvCxnSpPr>
          <p:nvPr/>
        </p:nvCxnSpPr>
        <p:spPr>
          <a:xfrm flipV="1">
            <a:off x="492003" y="1333761"/>
            <a:ext cx="0" cy="2991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FEBF2D-6F89-4292-BD4F-5FA0F6ED0CCF}"/>
              </a:ext>
            </a:extLst>
          </p:cNvPr>
          <p:cNvCxnSpPr>
            <a:cxnSpLocks/>
          </p:cNvCxnSpPr>
          <p:nvPr/>
        </p:nvCxnSpPr>
        <p:spPr>
          <a:xfrm>
            <a:off x="473168" y="1333761"/>
            <a:ext cx="3640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0A24B25-8197-4B38-6FF5-DF86F391C3E2}"/>
              </a:ext>
            </a:extLst>
          </p:cNvPr>
          <p:cNvCxnSpPr>
            <a:cxnSpLocks/>
          </p:cNvCxnSpPr>
          <p:nvPr/>
        </p:nvCxnSpPr>
        <p:spPr>
          <a:xfrm flipV="1">
            <a:off x="2189061" y="1328997"/>
            <a:ext cx="0" cy="2991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A90E232-B26B-8E22-A400-D24216542BDE}"/>
              </a:ext>
            </a:extLst>
          </p:cNvPr>
          <p:cNvSpPr/>
          <p:nvPr/>
        </p:nvSpPr>
        <p:spPr>
          <a:xfrm rot="10800000">
            <a:off x="2731274" y="4141880"/>
            <a:ext cx="923638" cy="3136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B8B070-F9E2-629A-4614-B2967216E8A9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81399" y="1748228"/>
            <a:ext cx="748236" cy="728685"/>
            <a:chOff x="2841523" y="2621526"/>
            <a:chExt cx="1740309" cy="1694835"/>
          </a:xfrm>
        </p:grpSpPr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5AFA097F-CCF8-CBCA-74F8-F46DE7C2A993}"/>
                </a:ext>
              </a:extLst>
            </p:cNvPr>
            <p:cNvSpPr>
              <a:spLocks/>
            </p:cNvSpPr>
            <p:nvPr/>
          </p:nvSpPr>
          <p:spPr>
            <a:xfrm>
              <a:off x="3362632" y="3244645"/>
              <a:ext cx="1012723" cy="796413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953D447-F598-ACC7-5463-95F972A1D9CA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0" y="3234813"/>
              <a:ext cx="10127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A0E093A-D9CF-C034-650A-7162F17B613B}"/>
                </a:ext>
              </a:extLst>
            </p:cNvPr>
            <p:cNvSpPr>
              <a:spLocks/>
            </p:cNvSpPr>
            <p:nvPr/>
          </p:nvSpPr>
          <p:spPr>
            <a:xfrm>
              <a:off x="3146322" y="2969341"/>
              <a:ext cx="1435510" cy="13470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07193B1-35D8-1EC6-8F57-888D4139F0B2}"/>
                </a:ext>
              </a:extLst>
            </p:cNvPr>
            <p:cNvCxnSpPr>
              <a:cxnSpLocks/>
              <a:stCxn id="73" idx="0"/>
              <a:endCxn id="73" idx="4"/>
            </p:cNvCxnSpPr>
            <p:nvPr/>
          </p:nvCxnSpPr>
          <p:spPr>
            <a:xfrm>
              <a:off x="3864077" y="2969341"/>
              <a:ext cx="0" cy="1347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B3D74DB-5154-20EF-3523-08424C35DE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6322" y="2621526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5CF9C63-F8BC-1539-7CDC-2C2949F7D2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41523" y="2825305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486B78-3F24-8045-CA4D-FF40EFE37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787" y="1334176"/>
            <a:ext cx="6712295" cy="3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20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How to use a Breadboard:</a:t>
            </a:r>
            <a:endParaRPr lang="en-GB" sz="2400" dirty="0">
              <a:latin typeface="HK Grotesk" panose="000005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8F0080-FD4A-B855-C824-4B9A5E2DE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966" y="1093072"/>
            <a:ext cx="9066068" cy="409131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24482E-D35C-CFD6-9CA2-5A3EAD54F182}"/>
              </a:ext>
            </a:extLst>
          </p:cNvPr>
          <p:cNvCxnSpPr>
            <a:cxnSpLocks/>
          </p:cNvCxnSpPr>
          <p:nvPr/>
        </p:nvCxnSpPr>
        <p:spPr>
          <a:xfrm>
            <a:off x="4927600" y="1534160"/>
            <a:ext cx="2021840" cy="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83235E-ED20-94D5-786F-1C5876F5A482}"/>
              </a:ext>
            </a:extLst>
          </p:cNvPr>
          <p:cNvCxnSpPr>
            <a:cxnSpLocks/>
          </p:cNvCxnSpPr>
          <p:nvPr/>
        </p:nvCxnSpPr>
        <p:spPr>
          <a:xfrm flipH="1">
            <a:off x="6664960" y="4734560"/>
            <a:ext cx="284480" cy="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9FF916-0406-A16A-0A77-CA023F544D53}"/>
              </a:ext>
            </a:extLst>
          </p:cNvPr>
          <p:cNvCxnSpPr>
            <a:cxnSpLocks/>
          </p:cNvCxnSpPr>
          <p:nvPr/>
        </p:nvCxnSpPr>
        <p:spPr>
          <a:xfrm flipV="1">
            <a:off x="5110480" y="2682240"/>
            <a:ext cx="0" cy="20320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7352DE-B6D3-9258-5B38-3AE678FEBACA}"/>
              </a:ext>
            </a:extLst>
          </p:cNvPr>
          <p:cNvCxnSpPr>
            <a:cxnSpLocks/>
          </p:cNvCxnSpPr>
          <p:nvPr/>
        </p:nvCxnSpPr>
        <p:spPr>
          <a:xfrm flipV="1">
            <a:off x="6309360" y="2682240"/>
            <a:ext cx="0" cy="20320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3E3A3A-C80D-F6FA-0657-C4B3EF4ECEA5}"/>
              </a:ext>
            </a:extLst>
          </p:cNvPr>
          <p:cNvCxnSpPr>
            <a:cxnSpLocks/>
          </p:cNvCxnSpPr>
          <p:nvPr/>
        </p:nvCxnSpPr>
        <p:spPr>
          <a:xfrm flipV="1">
            <a:off x="4937760" y="2194560"/>
            <a:ext cx="0" cy="48768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AEDFBE-5573-17B6-107B-0815A120C514}"/>
              </a:ext>
            </a:extLst>
          </p:cNvPr>
          <p:cNvCxnSpPr>
            <a:cxnSpLocks/>
          </p:cNvCxnSpPr>
          <p:nvPr/>
        </p:nvCxnSpPr>
        <p:spPr>
          <a:xfrm flipV="1">
            <a:off x="6126480" y="2194560"/>
            <a:ext cx="0" cy="48768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9E813B-A1D6-5092-BF04-CBF3422A37E5}"/>
              </a:ext>
            </a:extLst>
          </p:cNvPr>
          <p:cNvCxnSpPr>
            <a:cxnSpLocks/>
          </p:cNvCxnSpPr>
          <p:nvPr/>
        </p:nvCxnSpPr>
        <p:spPr>
          <a:xfrm>
            <a:off x="6644640" y="3429000"/>
            <a:ext cx="0" cy="61468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110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1F370C-5D81-2B4D-956A-23E4BF937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0945"/>
              </p:ext>
            </p:extLst>
          </p:nvPr>
        </p:nvGraphicFramePr>
        <p:xfrm>
          <a:off x="2009192" y="1948555"/>
          <a:ext cx="8173616" cy="2244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73616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5000" dirty="0">
                          <a:solidFill>
                            <a:srgbClr val="242753"/>
                          </a:solidFill>
                          <a:latin typeface="HK Grotesk" pitchFamily="2" charset="77"/>
                        </a:rPr>
                        <a:t>3-Pin Programmable Components</a:t>
                      </a: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2076B6D-E3FC-4870-9CF9-639591AF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02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Examples of 3-Pin Programmable Components:</a:t>
            </a:r>
            <a:endParaRPr lang="en-GB" sz="2400" dirty="0">
              <a:latin typeface="HK Grotesk" panose="000005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B5CC29-911D-B4F4-8036-3ACDC63C2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03" y="3396795"/>
            <a:ext cx="612701" cy="1606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BE136-13A1-1B28-9FB8-59D581AA8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979" y="3291486"/>
            <a:ext cx="803525" cy="2111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4E95C-8A5A-5804-1E14-BD0F10740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019" y="3523428"/>
            <a:ext cx="1900656" cy="1250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8A9611-9BD6-B33A-44BE-94DB2CE6D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6134" y="3523428"/>
            <a:ext cx="1782100" cy="1495095"/>
          </a:xfrm>
          <a:prstGeom prst="rect">
            <a:avLst/>
          </a:prstGeom>
        </p:spPr>
      </p:pic>
      <p:grpSp>
        <p:nvGrpSpPr>
          <p:cNvPr id="3100" name="Group 3099">
            <a:extLst>
              <a:ext uri="{FF2B5EF4-FFF2-40B4-BE49-F238E27FC236}">
                <a16:creationId xmlns:a16="http://schemas.microsoft.com/office/drawing/2014/main" id="{9EBB7C59-254E-5EB4-C827-C09FE2C5C810}"/>
              </a:ext>
            </a:extLst>
          </p:cNvPr>
          <p:cNvGrpSpPr/>
          <p:nvPr/>
        </p:nvGrpSpPr>
        <p:grpSpPr>
          <a:xfrm>
            <a:off x="545431" y="1279914"/>
            <a:ext cx="2104223" cy="1436653"/>
            <a:chOff x="545431" y="1279914"/>
            <a:chExt cx="2104223" cy="1436653"/>
          </a:xfrm>
        </p:grpSpPr>
        <p:grpSp>
          <p:nvGrpSpPr>
            <p:cNvPr id="3094" name="Group 3093">
              <a:extLst>
                <a:ext uri="{FF2B5EF4-FFF2-40B4-BE49-F238E27FC236}">
                  <a16:creationId xmlns:a16="http://schemas.microsoft.com/office/drawing/2014/main" id="{F58EE580-550A-AB80-B4AB-A73F939C0EA3}"/>
                </a:ext>
              </a:extLst>
            </p:cNvPr>
            <p:cNvGrpSpPr/>
            <p:nvPr/>
          </p:nvGrpSpPr>
          <p:grpSpPr>
            <a:xfrm>
              <a:off x="545431" y="1279914"/>
              <a:ext cx="2104223" cy="1436653"/>
              <a:chOff x="545431" y="1279914"/>
              <a:chExt cx="2104223" cy="1436653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230B18A-1E28-FBED-7803-556F0AEB498F}"/>
                  </a:ext>
                </a:extLst>
              </p:cNvPr>
              <p:cNvSpPr/>
              <p:nvPr/>
            </p:nvSpPr>
            <p:spPr>
              <a:xfrm>
                <a:off x="976544" y="1279914"/>
                <a:ext cx="1368788" cy="143665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EF2D769-831A-C977-589E-4C2E345E0A89}"/>
                  </a:ext>
                </a:extLst>
              </p:cNvPr>
              <p:cNvCxnSpPr>
                <a:cxnSpLocks/>
                <a:stCxn id="19" idx="1"/>
              </p:cNvCxnSpPr>
              <p:nvPr/>
            </p:nvCxnSpPr>
            <p:spPr>
              <a:xfrm flipH="1">
                <a:off x="545431" y="1998241"/>
                <a:ext cx="43111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00E0443-0AE0-32B0-7EF5-6BE0037549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5431" y="1529204"/>
                <a:ext cx="43111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5DAD0F1-2DB4-A0C6-7856-EEA974A79D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5431" y="2456485"/>
                <a:ext cx="43111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2" name="Straight Connector 3091">
                <a:extLst>
                  <a:ext uri="{FF2B5EF4-FFF2-40B4-BE49-F238E27FC236}">
                    <a16:creationId xmlns:a16="http://schemas.microsoft.com/office/drawing/2014/main" id="{8615562B-9047-6F74-6A18-83BB7FE4D33A}"/>
                  </a:ext>
                </a:extLst>
              </p:cNvPr>
              <p:cNvCxnSpPr>
                <a:cxnSpLocks/>
                <a:endCxn id="19" idx="3"/>
              </p:cNvCxnSpPr>
              <p:nvPr/>
            </p:nvCxnSpPr>
            <p:spPr>
              <a:xfrm flipH="1">
                <a:off x="2345332" y="1700379"/>
                <a:ext cx="7591" cy="297862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90" name="Group 3089">
                <a:extLst>
                  <a:ext uri="{FF2B5EF4-FFF2-40B4-BE49-F238E27FC236}">
                    <a16:creationId xmlns:a16="http://schemas.microsoft.com/office/drawing/2014/main" id="{5EA73785-81E0-558F-B234-9E7050F31FC6}"/>
                  </a:ext>
                </a:extLst>
              </p:cNvPr>
              <p:cNvGrpSpPr/>
              <p:nvPr/>
            </p:nvGrpSpPr>
            <p:grpSpPr>
              <a:xfrm rot="20506160">
                <a:off x="1869713" y="1693906"/>
                <a:ext cx="779941" cy="422186"/>
                <a:chOff x="9772260" y="1368408"/>
                <a:chExt cx="1695705" cy="761878"/>
              </a:xfrm>
              <a:solidFill>
                <a:schemeClr val="bg1"/>
              </a:solidFill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D6C70F1-2D34-A8CE-EADF-69BFDD875F83}"/>
                    </a:ext>
                  </a:extLst>
                </p:cNvPr>
                <p:cNvSpPr/>
                <p:nvPr/>
              </p:nvSpPr>
              <p:spPr>
                <a:xfrm>
                  <a:off x="9845235" y="1392443"/>
                  <a:ext cx="803525" cy="737843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3A8EABFA-B624-7CEB-456C-BE34ED78E907}"/>
                    </a:ext>
                  </a:extLst>
                </p:cNvPr>
                <p:cNvSpPr/>
                <p:nvPr/>
              </p:nvSpPr>
              <p:spPr>
                <a:xfrm>
                  <a:off x="11233965" y="1581817"/>
                  <a:ext cx="234000" cy="234130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79" name="Arc 3078">
                  <a:extLst>
                    <a:ext uri="{FF2B5EF4-FFF2-40B4-BE49-F238E27FC236}">
                      <a16:creationId xmlns:a16="http://schemas.microsoft.com/office/drawing/2014/main" id="{167ABE2F-C9D1-0983-40E9-252989613F92}"/>
                    </a:ext>
                  </a:extLst>
                </p:cNvPr>
                <p:cNvSpPr/>
                <p:nvPr/>
              </p:nvSpPr>
              <p:spPr>
                <a:xfrm>
                  <a:off x="9810163" y="1386586"/>
                  <a:ext cx="838597" cy="737843"/>
                </a:xfrm>
                <a:prstGeom prst="arc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081" name="Arc 3080">
                  <a:extLst>
                    <a:ext uri="{FF2B5EF4-FFF2-40B4-BE49-F238E27FC236}">
                      <a16:creationId xmlns:a16="http://schemas.microsoft.com/office/drawing/2014/main" id="{F459B165-1620-63A3-B004-AF5C26133521}"/>
                    </a:ext>
                  </a:extLst>
                </p:cNvPr>
                <p:cNvSpPr/>
                <p:nvPr/>
              </p:nvSpPr>
              <p:spPr>
                <a:xfrm rot="5400000">
                  <a:off x="9832499" y="1308169"/>
                  <a:ext cx="756022" cy="876499"/>
                </a:xfrm>
                <a:prstGeom prst="arc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84" name="Arc 3083">
                  <a:extLst>
                    <a:ext uri="{FF2B5EF4-FFF2-40B4-BE49-F238E27FC236}">
                      <a16:creationId xmlns:a16="http://schemas.microsoft.com/office/drawing/2014/main" id="{166D2F60-D25C-B3FD-D6D0-EBA4F85FF4F0}"/>
                    </a:ext>
                  </a:extLst>
                </p:cNvPr>
                <p:cNvSpPr/>
                <p:nvPr/>
              </p:nvSpPr>
              <p:spPr>
                <a:xfrm rot="16200000">
                  <a:off x="11233965" y="1582411"/>
                  <a:ext cx="234000" cy="234000"/>
                </a:xfrm>
                <a:prstGeom prst="arc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85" name="Arc 3084">
                  <a:extLst>
                    <a:ext uri="{FF2B5EF4-FFF2-40B4-BE49-F238E27FC236}">
                      <a16:creationId xmlns:a16="http://schemas.microsoft.com/office/drawing/2014/main" id="{04FE17CB-A49E-62AD-F4AD-B6F9464765AC}"/>
                    </a:ext>
                  </a:extLst>
                </p:cNvPr>
                <p:cNvSpPr/>
                <p:nvPr/>
              </p:nvSpPr>
              <p:spPr>
                <a:xfrm rot="10800000">
                  <a:off x="11221265" y="1570039"/>
                  <a:ext cx="234000" cy="234000"/>
                </a:xfrm>
                <a:prstGeom prst="arc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DC11ADC2-0B9D-079F-44B2-C7EF4A34971B}"/>
                    </a:ext>
                  </a:extLst>
                </p:cNvPr>
                <p:cNvCxnSpPr>
                  <a:cxnSpLocks/>
                  <a:stCxn id="3084" idx="2"/>
                  <a:endCxn id="3079" idx="0"/>
                </p:cNvCxnSpPr>
                <p:nvPr/>
              </p:nvCxnSpPr>
              <p:spPr>
                <a:xfrm flipH="1" flipV="1">
                  <a:off x="10229461" y="1386586"/>
                  <a:ext cx="1121504" cy="195825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B011F89A-CBF5-15FD-0E83-1ED3CDD7F854}"/>
                    </a:ext>
                  </a:extLst>
                </p:cNvPr>
                <p:cNvCxnSpPr>
                  <a:cxnSpLocks/>
                  <a:stCxn id="33" idx="4"/>
                  <a:endCxn id="3081" idx="2"/>
                </p:cNvCxnSpPr>
                <p:nvPr/>
              </p:nvCxnSpPr>
              <p:spPr>
                <a:xfrm flipH="1">
                  <a:off x="10210510" y="1815947"/>
                  <a:ext cx="1140455" cy="308483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96" name="Oval 3095">
              <a:extLst>
                <a:ext uri="{FF2B5EF4-FFF2-40B4-BE49-F238E27FC236}">
                  <a16:creationId xmlns:a16="http://schemas.microsoft.com/office/drawing/2014/main" id="{9A2E25D9-2EAD-8BB0-8403-183D6E9266DB}"/>
                </a:ext>
              </a:extLst>
            </p:cNvPr>
            <p:cNvSpPr/>
            <p:nvPr/>
          </p:nvSpPr>
          <p:spPr>
            <a:xfrm>
              <a:off x="2005978" y="1836240"/>
              <a:ext cx="216000" cy="2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7" name="TextBox 3096">
              <a:extLst>
                <a:ext uri="{FF2B5EF4-FFF2-40B4-BE49-F238E27FC236}">
                  <a16:creationId xmlns:a16="http://schemas.microsoft.com/office/drawing/2014/main" id="{99A05E71-26C8-3E63-D37E-325AF1E86A31}"/>
                </a:ext>
              </a:extLst>
            </p:cNvPr>
            <p:cNvSpPr txBox="1"/>
            <p:nvPr/>
          </p:nvSpPr>
          <p:spPr>
            <a:xfrm>
              <a:off x="946649" y="1384571"/>
              <a:ext cx="660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HK Grotesk" panose="00000500000000000000"/>
                </a:rPr>
                <a:t>Power</a:t>
              </a:r>
            </a:p>
          </p:txBody>
        </p:sp>
        <p:sp>
          <p:nvSpPr>
            <p:cNvPr id="3098" name="TextBox 3097">
              <a:extLst>
                <a:ext uri="{FF2B5EF4-FFF2-40B4-BE49-F238E27FC236}">
                  <a16:creationId xmlns:a16="http://schemas.microsoft.com/office/drawing/2014/main" id="{FDD0D7A4-02F9-C876-05DE-EC461E7CBF5E}"/>
                </a:ext>
              </a:extLst>
            </p:cNvPr>
            <p:cNvSpPr txBox="1"/>
            <p:nvPr/>
          </p:nvSpPr>
          <p:spPr>
            <a:xfrm>
              <a:off x="946649" y="1858251"/>
              <a:ext cx="660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HK Grotesk" panose="00000500000000000000"/>
                </a:rPr>
                <a:t>Control</a:t>
              </a:r>
            </a:p>
          </p:txBody>
        </p:sp>
        <p:sp>
          <p:nvSpPr>
            <p:cNvPr id="3099" name="TextBox 3098">
              <a:extLst>
                <a:ext uri="{FF2B5EF4-FFF2-40B4-BE49-F238E27FC236}">
                  <a16:creationId xmlns:a16="http://schemas.microsoft.com/office/drawing/2014/main" id="{A19C8C25-A9CE-280B-4843-ACE5821A06D5}"/>
                </a:ext>
              </a:extLst>
            </p:cNvPr>
            <p:cNvSpPr txBox="1"/>
            <p:nvPr/>
          </p:nvSpPr>
          <p:spPr>
            <a:xfrm>
              <a:off x="945923" y="2313614"/>
              <a:ext cx="7513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HK Grotesk" panose="00000500000000000000"/>
                </a:rPr>
                <a:t>Ground</a:t>
              </a:r>
            </a:p>
          </p:txBody>
        </p:sp>
      </p:grpSp>
      <p:grpSp>
        <p:nvGrpSpPr>
          <p:cNvPr id="3105" name="Group 3104">
            <a:extLst>
              <a:ext uri="{FF2B5EF4-FFF2-40B4-BE49-F238E27FC236}">
                <a16:creationId xmlns:a16="http://schemas.microsoft.com/office/drawing/2014/main" id="{825E08EE-4711-2186-C1A3-9B246E9BE185}"/>
              </a:ext>
            </a:extLst>
          </p:cNvPr>
          <p:cNvGrpSpPr/>
          <p:nvPr/>
        </p:nvGrpSpPr>
        <p:grpSpPr>
          <a:xfrm>
            <a:off x="3276015" y="1575004"/>
            <a:ext cx="1615440" cy="1370326"/>
            <a:chOff x="3276015" y="1575004"/>
            <a:chExt cx="1615440" cy="1370326"/>
          </a:xfrm>
        </p:grpSpPr>
        <p:sp>
          <p:nvSpPr>
            <p:cNvPr id="3104" name="TextBox 3103">
              <a:extLst>
                <a:ext uri="{FF2B5EF4-FFF2-40B4-BE49-F238E27FC236}">
                  <a16:creationId xmlns:a16="http://schemas.microsoft.com/office/drawing/2014/main" id="{818C2AB6-588C-C9FE-4312-E962036D0EE4}"/>
                </a:ext>
              </a:extLst>
            </p:cNvPr>
            <p:cNvSpPr txBox="1"/>
            <p:nvPr/>
          </p:nvSpPr>
          <p:spPr>
            <a:xfrm rot="16200000">
              <a:off x="3775011" y="2402124"/>
              <a:ext cx="809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dirty="0">
                  <a:latin typeface="HK Grotesk" panose="00000500000000000000"/>
                </a:rPr>
                <a:t>Ground</a:t>
              </a:r>
            </a:p>
          </p:txBody>
        </p:sp>
        <p:sp>
          <p:nvSpPr>
            <p:cNvPr id="3102" name="TextBox 3101">
              <a:extLst>
                <a:ext uri="{FF2B5EF4-FFF2-40B4-BE49-F238E27FC236}">
                  <a16:creationId xmlns:a16="http://schemas.microsoft.com/office/drawing/2014/main" id="{2B5F90D9-8277-F28F-438E-DC818D7E5861}"/>
                </a:ext>
              </a:extLst>
            </p:cNvPr>
            <p:cNvSpPr txBox="1"/>
            <p:nvPr/>
          </p:nvSpPr>
          <p:spPr>
            <a:xfrm rot="16200000">
              <a:off x="3469702" y="2328254"/>
              <a:ext cx="660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dirty="0">
                  <a:latin typeface="HK Grotesk" panose="00000500000000000000"/>
                </a:rPr>
                <a:t>Power</a:t>
              </a:r>
            </a:p>
          </p:txBody>
        </p:sp>
        <p:sp>
          <p:nvSpPr>
            <p:cNvPr id="3103" name="TextBox 3102">
              <a:extLst>
                <a:ext uri="{FF2B5EF4-FFF2-40B4-BE49-F238E27FC236}">
                  <a16:creationId xmlns:a16="http://schemas.microsoft.com/office/drawing/2014/main" id="{4A2A64DF-0660-0813-6AFC-CDE9F92E4720}"/>
                </a:ext>
              </a:extLst>
            </p:cNvPr>
            <p:cNvSpPr txBox="1"/>
            <p:nvPr/>
          </p:nvSpPr>
          <p:spPr>
            <a:xfrm rot="16200000">
              <a:off x="3668148" y="2329311"/>
              <a:ext cx="660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dirty="0">
                  <a:latin typeface="HK Grotesk" panose="00000500000000000000"/>
                </a:rPr>
                <a:t>Control</a:t>
              </a:r>
            </a:p>
          </p:txBody>
        </p:sp>
        <p:grpSp>
          <p:nvGrpSpPr>
            <p:cNvPr id="3101" name="Group 3100">
              <a:extLst>
                <a:ext uri="{FF2B5EF4-FFF2-40B4-BE49-F238E27FC236}">
                  <a16:creationId xmlns:a16="http://schemas.microsoft.com/office/drawing/2014/main" id="{D968D570-EFA9-FB9D-88DA-69C623BE593D}"/>
                </a:ext>
              </a:extLst>
            </p:cNvPr>
            <p:cNvGrpSpPr/>
            <p:nvPr/>
          </p:nvGrpSpPr>
          <p:grpSpPr>
            <a:xfrm>
              <a:off x="3276015" y="1575004"/>
              <a:ext cx="1615440" cy="797545"/>
              <a:chOff x="3090018" y="1661570"/>
              <a:chExt cx="1615440" cy="79754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CAB60F-943D-E17A-638B-6AF86F70559F}"/>
                  </a:ext>
                </a:extLst>
              </p:cNvPr>
              <p:cNvSpPr/>
              <p:nvPr/>
            </p:nvSpPr>
            <p:spPr>
              <a:xfrm>
                <a:off x="3090018" y="1661570"/>
                <a:ext cx="1615440" cy="59401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158CF98-130B-B435-0340-2D5A127E58EA}"/>
                  </a:ext>
                </a:extLst>
              </p:cNvPr>
              <p:cNvSpPr/>
              <p:nvPr/>
            </p:nvSpPr>
            <p:spPr>
              <a:xfrm>
                <a:off x="3311371" y="1793288"/>
                <a:ext cx="331200" cy="3311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54608D1-4D77-FCAD-13C7-36AE7B7A764B}"/>
                  </a:ext>
                </a:extLst>
              </p:cNvPr>
              <p:cNvSpPr/>
              <p:nvPr/>
            </p:nvSpPr>
            <p:spPr>
              <a:xfrm>
                <a:off x="4168724" y="1793288"/>
                <a:ext cx="331200" cy="3311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E3E8EC1-6D3E-DE0B-DDBE-699F3B2A02B0}"/>
                  </a:ext>
                </a:extLst>
              </p:cNvPr>
              <p:cNvCxnSpPr>
                <a:stCxn id="12" idx="2"/>
              </p:cNvCxnSpPr>
              <p:nvPr/>
            </p:nvCxnSpPr>
            <p:spPr>
              <a:xfrm>
                <a:off x="3897738" y="2255588"/>
                <a:ext cx="0" cy="2035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08F83E6-14FB-E4E2-D4B3-86C93971B4A0}"/>
                  </a:ext>
                </a:extLst>
              </p:cNvPr>
              <p:cNvCxnSpPr/>
              <p:nvPr/>
            </p:nvCxnSpPr>
            <p:spPr>
              <a:xfrm>
                <a:off x="4076771" y="2255588"/>
                <a:ext cx="0" cy="2035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CB7E4C8-3A64-AE0C-B60F-F60046E749AD}"/>
                  </a:ext>
                </a:extLst>
              </p:cNvPr>
              <p:cNvCxnSpPr/>
              <p:nvPr/>
            </p:nvCxnSpPr>
            <p:spPr>
              <a:xfrm>
                <a:off x="3714018" y="2252958"/>
                <a:ext cx="0" cy="2035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06" name="Rectangle 3105">
            <a:extLst>
              <a:ext uri="{FF2B5EF4-FFF2-40B4-BE49-F238E27FC236}">
                <a16:creationId xmlns:a16="http://schemas.microsoft.com/office/drawing/2014/main" id="{811CD2FA-9632-A9F7-927D-A2A5682ADA2B}"/>
              </a:ext>
            </a:extLst>
          </p:cNvPr>
          <p:cNvSpPr/>
          <p:nvPr/>
        </p:nvSpPr>
        <p:spPr>
          <a:xfrm>
            <a:off x="6847244" y="1286000"/>
            <a:ext cx="1615440" cy="14950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07" name="Straight Connector 3106">
            <a:extLst>
              <a:ext uri="{FF2B5EF4-FFF2-40B4-BE49-F238E27FC236}">
                <a16:creationId xmlns:a16="http://schemas.microsoft.com/office/drawing/2014/main" id="{AC49535B-0354-C757-141C-54030FADFC01}"/>
              </a:ext>
            </a:extLst>
          </p:cNvPr>
          <p:cNvCxnSpPr>
            <a:cxnSpLocks/>
          </p:cNvCxnSpPr>
          <p:nvPr/>
        </p:nvCxnSpPr>
        <p:spPr>
          <a:xfrm flipH="1">
            <a:off x="6390578" y="2027123"/>
            <a:ext cx="4311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8" name="Straight Connector 3107">
            <a:extLst>
              <a:ext uri="{FF2B5EF4-FFF2-40B4-BE49-F238E27FC236}">
                <a16:creationId xmlns:a16="http://schemas.microsoft.com/office/drawing/2014/main" id="{25D32F5F-ACEB-6B4E-B3E5-9140DE301C6A}"/>
              </a:ext>
            </a:extLst>
          </p:cNvPr>
          <p:cNvCxnSpPr>
            <a:cxnSpLocks/>
          </p:cNvCxnSpPr>
          <p:nvPr/>
        </p:nvCxnSpPr>
        <p:spPr>
          <a:xfrm flipH="1">
            <a:off x="6390578" y="1558086"/>
            <a:ext cx="4311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9" name="Straight Connector 3108">
            <a:extLst>
              <a:ext uri="{FF2B5EF4-FFF2-40B4-BE49-F238E27FC236}">
                <a16:creationId xmlns:a16="http://schemas.microsoft.com/office/drawing/2014/main" id="{2A62546D-C64A-FAB1-9967-E0474CFE44CC}"/>
              </a:ext>
            </a:extLst>
          </p:cNvPr>
          <p:cNvCxnSpPr>
            <a:cxnSpLocks/>
          </p:cNvCxnSpPr>
          <p:nvPr/>
        </p:nvCxnSpPr>
        <p:spPr>
          <a:xfrm flipH="1">
            <a:off x="6390578" y="2485367"/>
            <a:ext cx="4311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0" name="TextBox 3109">
            <a:extLst>
              <a:ext uri="{FF2B5EF4-FFF2-40B4-BE49-F238E27FC236}">
                <a16:creationId xmlns:a16="http://schemas.microsoft.com/office/drawing/2014/main" id="{03636FAE-2247-C3CA-FDCF-E632618F8421}"/>
              </a:ext>
            </a:extLst>
          </p:cNvPr>
          <p:cNvSpPr txBox="1"/>
          <p:nvPr/>
        </p:nvSpPr>
        <p:spPr>
          <a:xfrm>
            <a:off x="6791796" y="1413453"/>
            <a:ext cx="660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HK Grotesk" panose="00000500000000000000"/>
              </a:rPr>
              <a:t>Power</a:t>
            </a:r>
          </a:p>
        </p:txBody>
      </p:sp>
      <p:sp>
        <p:nvSpPr>
          <p:cNvPr id="3111" name="TextBox 3110">
            <a:extLst>
              <a:ext uri="{FF2B5EF4-FFF2-40B4-BE49-F238E27FC236}">
                <a16:creationId xmlns:a16="http://schemas.microsoft.com/office/drawing/2014/main" id="{B11E04EE-0751-007C-89D4-DD0E6DC4FCE9}"/>
              </a:ext>
            </a:extLst>
          </p:cNvPr>
          <p:cNvSpPr txBox="1"/>
          <p:nvPr/>
        </p:nvSpPr>
        <p:spPr>
          <a:xfrm>
            <a:off x="6791796" y="1887133"/>
            <a:ext cx="660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HK Grotesk" panose="00000500000000000000"/>
              </a:rPr>
              <a:t>Control</a:t>
            </a:r>
          </a:p>
        </p:txBody>
      </p:sp>
      <p:sp>
        <p:nvSpPr>
          <p:cNvPr id="3112" name="TextBox 3111">
            <a:extLst>
              <a:ext uri="{FF2B5EF4-FFF2-40B4-BE49-F238E27FC236}">
                <a16:creationId xmlns:a16="http://schemas.microsoft.com/office/drawing/2014/main" id="{378028C2-0C91-0075-C90B-E531450DC9B9}"/>
              </a:ext>
            </a:extLst>
          </p:cNvPr>
          <p:cNvSpPr txBox="1"/>
          <p:nvPr/>
        </p:nvSpPr>
        <p:spPr>
          <a:xfrm>
            <a:off x="6791070" y="2342496"/>
            <a:ext cx="751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HK Grotesk" panose="00000500000000000000"/>
              </a:rPr>
              <a:t>Ground</a:t>
            </a:r>
          </a:p>
        </p:txBody>
      </p:sp>
      <p:sp>
        <p:nvSpPr>
          <p:cNvPr id="3125" name="Oval 3124">
            <a:extLst>
              <a:ext uri="{FF2B5EF4-FFF2-40B4-BE49-F238E27FC236}">
                <a16:creationId xmlns:a16="http://schemas.microsoft.com/office/drawing/2014/main" id="{C8248EAB-E737-D2E8-4920-56FE37B2B6A1}"/>
              </a:ext>
            </a:extLst>
          </p:cNvPr>
          <p:cNvSpPr/>
          <p:nvPr/>
        </p:nvSpPr>
        <p:spPr>
          <a:xfrm>
            <a:off x="7486232" y="1585145"/>
            <a:ext cx="864000" cy="86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37" name="Group 3136">
            <a:extLst>
              <a:ext uri="{FF2B5EF4-FFF2-40B4-BE49-F238E27FC236}">
                <a16:creationId xmlns:a16="http://schemas.microsoft.com/office/drawing/2014/main" id="{7689308D-7D99-2DE7-1B1C-4FAD21CCBEC5}"/>
              </a:ext>
            </a:extLst>
          </p:cNvPr>
          <p:cNvGrpSpPr/>
          <p:nvPr/>
        </p:nvGrpSpPr>
        <p:grpSpPr>
          <a:xfrm rot="16200000">
            <a:off x="10131327" y="1030167"/>
            <a:ext cx="1002354" cy="2064244"/>
            <a:chOff x="9728344" y="1010463"/>
            <a:chExt cx="1002354" cy="2064244"/>
          </a:xfrm>
        </p:grpSpPr>
        <p:sp>
          <p:nvSpPr>
            <p:cNvPr id="3126" name="Rectangle 3125">
              <a:extLst>
                <a:ext uri="{FF2B5EF4-FFF2-40B4-BE49-F238E27FC236}">
                  <a16:creationId xmlns:a16="http://schemas.microsoft.com/office/drawing/2014/main" id="{B4064E40-13A7-E5A4-C5E0-4A0B6778CE54}"/>
                </a:ext>
              </a:extLst>
            </p:cNvPr>
            <p:cNvSpPr/>
            <p:nvPr/>
          </p:nvSpPr>
          <p:spPr>
            <a:xfrm>
              <a:off x="9730787" y="1010463"/>
              <a:ext cx="999911" cy="38197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7" name="Rectangle 3126">
              <a:extLst>
                <a:ext uri="{FF2B5EF4-FFF2-40B4-BE49-F238E27FC236}">
                  <a16:creationId xmlns:a16="http://schemas.microsoft.com/office/drawing/2014/main" id="{BAE4639F-D312-9341-8A39-CD19A925AC6B}"/>
                </a:ext>
              </a:extLst>
            </p:cNvPr>
            <p:cNvSpPr/>
            <p:nvPr/>
          </p:nvSpPr>
          <p:spPr>
            <a:xfrm rot="5400000">
              <a:off x="9289119" y="1833830"/>
              <a:ext cx="1260924" cy="3816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8" name="Rectangle 3127">
              <a:extLst>
                <a:ext uri="{FF2B5EF4-FFF2-40B4-BE49-F238E27FC236}">
                  <a16:creationId xmlns:a16="http://schemas.microsoft.com/office/drawing/2014/main" id="{D9CB93BE-6A0C-48AD-8701-C651E37AE0EA}"/>
                </a:ext>
              </a:extLst>
            </p:cNvPr>
            <p:cNvSpPr/>
            <p:nvPr/>
          </p:nvSpPr>
          <p:spPr>
            <a:xfrm rot="5400000">
              <a:off x="9909408" y="1833094"/>
              <a:ext cx="1260924" cy="3816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9" name="Isosceles Triangle 3128">
              <a:extLst>
                <a:ext uri="{FF2B5EF4-FFF2-40B4-BE49-F238E27FC236}">
                  <a16:creationId xmlns:a16="http://schemas.microsoft.com/office/drawing/2014/main" id="{8CFB425C-C245-72B7-C62D-3CD258794170}"/>
                </a:ext>
              </a:extLst>
            </p:cNvPr>
            <p:cNvSpPr/>
            <p:nvPr/>
          </p:nvSpPr>
          <p:spPr>
            <a:xfrm rot="10800000">
              <a:off x="9728344" y="2657641"/>
              <a:ext cx="378000" cy="417066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0" name="Isosceles Triangle 3129">
              <a:extLst>
                <a:ext uri="{FF2B5EF4-FFF2-40B4-BE49-F238E27FC236}">
                  <a16:creationId xmlns:a16="http://schemas.microsoft.com/office/drawing/2014/main" id="{B3394713-90F9-712E-EC52-C8E9D57F0E31}"/>
                </a:ext>
              </a:extLst>
            </p:cNvPr>
            <p:cNvSpPr/>
            <p:nvPr/>
          </p:nvSpPr>
          <p:spPr>
            <a:xfrm rot="10800000">
              <a:off x="10350870" y="2655151"/>
              <a:ext cx="378000" cy="417066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32" name="Straight Connector 3131">
              <a:extLst>
                <a:ext uri="{FF2B5EF4-FFF2-40B4-BE49-F238E27FC236}">
                  <a16:creationId xmlns:a16="http://schemas.microsoft.com/office/drawing/2014/main" id="{A6641543-B9A1-C4E8-9C4E-4D3624E58C93}"/>
                </a:ext>
              </a:extLst>
            </p:cNvPr>
            <p:cNvCxnSpPr>
              <a:cxnSpLocks/>
            </p:cNvCxnSpPr>
            <p:nvPr/>
          </p:nvCxnSpPr>
          <p:spPr>
            <a:xfrm>
              <a:off x="9757219" y="1392736"/>
              <a:ext cx="3168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3" name="Straight Connector 3132">
              <a:extLst>
                <a:ext uri="{FF2B5EF4-FFF2-40B4-BE49-F238E27FC236}">
                  <a16:creationId xmlns:a16="http://schemas.microsoft.com/office/drawing/2014/main" id="{9296D70A-9DD3-1124-F219-9A6607C2E06C}"/>
                </a:ext>
              </a:extLst>
            </p:cNvPr>
            <p:cNvCxnSpPr/>
            <p:nvPr/>
          </p:nvCxnSpPr>
          <p:spPr>
            <a:xfrm>
              <a:off x="10368292" y="1392442"/>
              <a:ext cx="3312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4" name="Straight Connector 3133">
              <a:extLst>
                <a:ext uri="{FF2B5EF4-FFF2-40B4-BE49-F238E27FC236}">
                  <a16:creationId xmlns:a16="http://schemas.microsoft.com/office/drawing/2014/main" id="{85C6F1ED-4A0A-1292-C0A4-919E92D509DF}"/>
                </a:ext>
              </a:extLst>
            </p:cNvPr>
            <p:cNvCxnSpPr/>
            <p:nvPr/>
          </p:nvCxnSpPr>
          <p:spPr>
            <a:xfrm>
              <a:off x="9757219" y="2654384"/>
              <a:ext cx="3168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5" name="Straight Connector 3134">
              <a:extLst>
                <a:ext uri="{FF2B5EF4-FFF2-40B4-BE49-F238E27FC236}">
                  <a16:creationId xmlns:a16="http://schemas.microsoft.com/office/drawing/2014/main" id="{06BD1983-1157-50D3-24FE-17DCCBB5C137}"/>
                </a:ext>
              </a:extLst>
            </p:cNvPr>
            <p:cNvCxnSpPr/>
            <p:nvPr/>
          </p:nvCxnSpPr>
          <p:spPr>
            <a:xfrm>
              <a:off x="10368292" y="2654384"/>
              <a:ext cx="3312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41" name="TextBox 3140">
            <a:extLst>
              <a:ext uri="{FF2B5EF4-FFF2-40B4-BE49-F238E27FC236}">
                <a16:creationId xmlns:a16="http://schemas.microsoft.com/office/drawing/2014/main" id="{80F71CAB-1152-94B6-52BA-49220C79F7EC}"/>
              </a:ext>
            </a:extLst>
          </p:cNvPr>
          <p:cNvSpPr txBox="1"/>
          <p:nvPr/>
        </p:nvSpPr>
        <p:spPr>
          <a:xfrm>
            <a:off x="8972360" y="1607324"/>
            <a:ext cx="660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HK Grotesk" panose="00000500000000000000"/>
              </a:rPr>
              <a:t>Power</a:t>
            </a:r>
          </a:p>
        </p:txBody>
      </p:sp>
      <p:cxnSp>
        <p:nvCxnSpPr>
          <p:cNvPr id="3145" name="Straight Connector 3144">
            <a:extLst>
              <a:ext uri="{FF2B5EF4-FFF2-40B4-BE49-F238E27FC236}">
                <a16:creationId xmlns:a16="http://schemas.microsoft.com/office/drawing/2014/main" id="{1FA903BC-EC61-837C-C3A2-41D4E6BD6FF2}"/>
              </a:ext>
            </a:extLst>
          </p:cNvPr>
          <p:cNvCxnSpPr>
            <a:cxnSpLocks/>
          </p:cNvCxnSpPr>
          <p:nvPr/>
        </p:nvCxnSpPr>
        <p:spPr>
          <a:xfrm flipH="1">
            <a:off x="9355756" y="2061067"/>
            <a:ext cx="2446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7" name="Straight Connector 3146">
            <a:extLst>
              <a:ext uri="{FF2B5EF4-FFF2-40B4-BE49-F238E27FC236}">
                <a16:creationId xmlns:a16="http://schemas.microsoft.com/office/drawing/2014/main" id="{14D24D01-81E7-A714-C065-003999227F9F}"/>
              </a:ext>
            </a:extLst>
          </p:cNvPr>
          <p:cNvCxnSpPr>
            <a:cxnSpLocks/>
          </p:cNvCxnSpPr>
          <p:nvPr/>
        </p:nvCxnSpPr>
        <p:spPr>
          <a:xfrm flipH="1">
            <a:off x="9358146" y="2268155"/>
            <a:ext cx="2446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8" name="Straight Connector 3147">
            <a:extLst>
              <a:ext uri="{FF2B5EF4-FFF2-40B4-BE49-F238E27FC236}">
                <a16:creationId xmlns:a16="http://schemas.microsoft.com/office/drawing/2014/main" id="{19ECD347-438C-9D96-37E8-201E23AD96BA}"/>
              </a:ext>
            </a:extLst>
          </p:cNvPr>
          <p:cNvCxnSpPr>
            <a:cxnSpLocks/>
          </p:cNvCxnSpPr>
          <p:nvPr/>
        </p:nvCxnSpPr>
        <p:spPr>
          <a:xfrm flipH="1">
            <a:off x="9355756" y="1851602"/>
            <a:ext cx="2446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9" name="TextBox 3148">
            <a:extLst>
              <a:ext uri="{FF2B5EF4-FFF2-40B4-BE49-F238E27FC236}">
                <a16:creationId xmlns:a16="http://schemas.microsoft.com/office/drawing/2014/main" id="{4D536C6F-A7E7-96D0-54A6-B5855A29D674}"/>
              </a:ext>
            </a:extLst>
          </p:cNvPr>
          <p:cNvSpPr txBox="1"/>
          <p:nvPr/>
        </p:nvSpPr>
        <p:spPr>
          <a:xfrm>
            <a:off x="8969143" y="1828509"/>
            <a:ext cx="660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HK Grotesk" panose="00000500000000000000"/>
              </a:rPr>
              <a:t>Control</a:t>
            </a:r>
          </a:p>
        </p:txBody>
      </p:sp>
      <p:sp>
        <p:nvSpPr>
          <p:cNvPr id="3150" name="TextBox 3149">
            <a:extLst>
              <a:ext uri="{FF2B5EF4-FFF2-40B4-BE49-F238E27FC236}">
                <a16:creationId xmlns:a16="http://schemas.microsoft.com/office/drawing/2014/main" id="{6DB3C889-272D-906D-1AB5-0DD7EBDBB63A}"/>
              </a:ext>
            </a:extLst>
          </p:cNvPr>
          <p:cNvSpPr txBox="1"/>
          <p:nvPr/>
        </p:nvSpPr>
        <p:spPr>
          <a:xfrm>
            <a:off x="8820129" y="2048332"/>
            <a:ext cx="812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latin typeface="HK Grotesk" panose="00000500000000000000"/>
              </a:rPr>
              <a:t>Ground</a:t>
            </a:r>
          </a:p>
        </p:txBody>
      </p:sp>
    </p:spTree>
    <p:extLst>
      <p:ext uri="{BB962C8B-B14F-4D97-AF65-F5344CB8AC3E}">
        <p14:creationId xmlns:p14="http://schemas.microsoft.com/office/powerpoint/2010/main" val="135001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Wiring these 3-Pin Components:</a:t>
            </a:r>
            <a:endParaRPr lang="en-GB" sz="2400" dirty="0">
              <a:latin typeface="HK Grotesk" panose="00000500000000000000" pitchFamily="50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C75F61-D4D1-9CE7-E05D-5625A8F1FD52}"/>
              </a:ext>
            </a:extLst>
          </p:cNvPr>
          <p:cNvGrpSpPr/>
          <p:nvPr/>
        </p:nvGrpSpPr>
        <p:grpSpPr>
          <a:xfrm rot="16200000">
            <a:off x="982965" y="2069427"/>
            <a:ext cx="2961757" cy="1490938"/>
            <a:chOff x="4360821" y="3854245"/>
            <a:chExt cx="2961757" cy="149093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BB6133B-E3BB-EEAB-2B01-F2A50192DEF9}"/>
                </a:ext>
              </a:extLst>
            </p:cNvPr>
            <p:cNvSpPr/>
            <p:nvPr/>
          </p:nvSpPr>
          <p:spPr>
            <a:xfrm>
              <a:off x="4360821" y="3854245"/>
              <a:ext cx="2961757" cy="10987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BBC Micro:Bit</a:t>
              </a:r>
            </a:p>
            <a:p>
              <a:pPr algn="ctr"/>
              <a:endParaRPr lang="en-GB" b="1" dirty="0"/>
            </a:p>
            <a:p>
              <a:r>
                <a:rPr lang="en-GB" b="1" dirty="0">
                  <a:solidFill>
                    <a:schemeClr val="tx1"/>
                  </a:solidFill>
                </a:rPr>
                <a:t>  1         2          3        3V    GND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4E457B-306A-BF94-80D7-9EC3B9FDF271}"/>
                </a:ext>
              </a:extLst>
            </p:cNvPr>
            <p:cNvCxnSpPr/>
            <p:nvPr/>
          </p:nvCxnSpPr>
          <p:spPr>
            <a:xfrm>
              <a:off x="4572000" y="4953000"/>
              <a:ext cx="0" cy="392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F59FD37-2258-7EA1-08A2-500ED4C2055F}"/>
                </a:ext>
              </a:extLst>
            </p:cNvPr>
            <p:cNvCxnSpPr/>
            <p:nvPr/>
          </p:nvCxnSpPr>
          <p:spPr>
            <a:xfrm>
              <a:off x="5200036" y="4952999"/>
              <a:ext cx="0" cy="392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1F28E0D-5061-EB92-CDBE-2E2245C0A0C0}"/>
                </a:ext>
              </a:extLst>
            </p:cNvPr>
            <p:cNvCxnSpPr/>
            <p:nvPr/>
          </p:nvCxnSpPr>
          <p:spPr>
            <a:xfrm>
              <a:off x="5828072" y="4945070"/>
              <a:ext cx="0" cy="392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AB35EDC-16F3-CEE4-AB8C-6978D6F7B65E}"/>
                </a:ext>
              </a:extLst>
            </p:cNvPr>
            <p:cNvCxnSpPr/>
            <p:nvPr/>
          </p:nvCxnSpPr>
          <p:spPr>
            <a:xfrm>
              <a:off x="6456108" y="4952999"/>
              <a:ext cx="0" cy="392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CA0167E-5E43-DE1E-DB51-0CE38935E820}"/>
                </a:ext>
              </a:extLst>
            </p:cNvPr>
            <p:cNvCxnSpPr/>
            <p:nvPr/>
          </p:nvCxnSpPr>
          <p:spPr>
            <a:xfrm>
              <a:off x="7084143" y="4952999"/>
              <a:ext cx="0" cy="392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623D57-556C-9708-CD40-B5D4202EDCD2}"/>
              </a:ext>
            </a:extLst>
          </p:cNvPr>
          <p:cNvCxnSpPr>
            <a:cxnSpLocks/>
          </p:cNvCxnSpPr>
          <p:nvPr/>
        </p:nvCxnSpPr>
        <p:spPr>
          <a:xfrm>
            <a:off x="3191758" y="1564673"/>
            <a:ext cx="27855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9241EF7-F50F-119C-E206-750D031B669C}"/>
              </a:ext>
            </a:extLst>
          </p:cNvPr>
          <p:cNvCxnSpPr>
            <a:cxnSpLocks/>
          </p:cNvCxnSpPr>
          <p:nvPr/>
        </p:nvCxnSpPr>
        <p:spPr>
          <a:xfrm>
            <a:off x="3190062" y="2200487"/>
            <a:ext cx="3640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AD49FBF-EFAF-BDD3-AAAE-63577AE538E3}"/>
              </a:ext>
            </a:extLst>
          </p:cNvPr>
          <p:cNvCxnSpPr>
            <a:cxnSpLocks/>
          </p:cNvCxnSpPr>
          <p:nvPr/>
        </p:nvCxnSpPr>
        <p:spPr>
          <a:xfrm flipV="1">
            <a:off x="5986913" y="2851231"/>
            <a:ext cx="1483780" cy="2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30B4F6F-2AAC-6625-5BA5-7697A7625DFA}"/>
              </a:ext>
            </a:extLst>
          </p:cNvPr>
          <p:cNvCxnSpPr>
            <a:cxnSpLocks/>
          </p:cNvCxnSpPr>
          <p:nvPr/>
        </p:nvCxnSpPr>
        <p:spPr>
          <a:xfrm flipV="1">
            <a:off x="5986913" y="1555048"/>
            <a:ext cx="0" cy="1296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5910BEB-99C1-29F5-4E41-DDD96BFAB3DA}"/>
              </a:ext>
            </a:extLst>
          </p:cNvPr>
          <p:cNvCxnSpPr>
            <a:cxnSpLocks/>
          </p:cNvCxnSpPr>
          <p:nvPr/>
        </p:nvCxnSpPr>
        <p:spPr>
          <a:xfrm>
            <a:off x="5010389" y="2674460"/>
            <a:ext cx="240103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F2DBA9-05DC-BF65-B45D-80694060FD95}"/>
              </a:ext>
            </a:extLst>
          </p:cNvPr>
          <p:cNvCxnSpPr>
            <a:cxnSpLocks/>
          </p:cNvCxnSpPr>
          <p:nvPr/>
        </p:nvCxnSpPr>
        <p:spPr>
          <a:xfrm>
            <a:off x="3209312" y="4081628"/>
            <a:ext cx="182032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E98E6C9-90AC-0638-1BC2-40C1D71E0030}"/>
              </a:ext>
            </a:extLst>
          </p:cNvPr>
          <p:cNvCxnSpPr>
            <a:cxnSpLocks/>
          </p:cNvCxnSpPr>
          <p:nvPr/>
        </p:nvCxnSpPr>
        <p:spPr>
          <a:xfrm>
            <a:off x="5010389" y="2680308"/>
            <a:ext cx="19250" cy="14079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9D4C2BB-5663-A8CE-7E90-313E3CA0CF72}"/>
              </a:ext>
            </a:extLst>
          </p:cNvPr>
          <p:cNvGrpSpPr/>
          <p:nvPr/>
        </p:nvGrpSpPr>
        <p:grpSpPr>
          <a:xfrm rot="5400000">
            <a:off x="6716088" y="1989297"/>
            <a:ext cx="1615440" cy="1370326"/>
            <a:chOff x="3276015" y="1575004"/>
            <a:chExt cx="1615440" cy="137032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3A1B7C6-ABE2-D394-6F4B-4000B7980F8A}"/>
                </a:ext>
              </a:extLst>
            </p:cNvPr>
            <p:cNvSpPr txBox="1"/>
            <p:nvPr/>
          </p:nvSpPr>
          <p:spPr>
            <a:xfrm rot="16200000">
              <a:off x="3775011" y="2402124"/>
              <a:ext cx="809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dirty="0">
                  <a:latin typeface="HK Grotesk" panose="00000500000000000000"/>
                </a:rPr>
                <a:t>Ground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F8513AC-E976-263B-F9DA-C653548B7C5B}"/>
                </a:ext>
              </a:extLst>
            </p:cNvPr>
            <p:cNvSpPr txBox="1"/>
            <p:nvPr/>
          </p:nvSpPr>
          <p:spPr>
            <a:xfrm rot="16200000">
              <a:off x="3469702" y="2328254"/>
              <a:ext cx="660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dirty="0">
                  <a:latin typeface="HK Grotesk" panose="00000500000000000000"/>
                </a:rPr>
                <a:t>Power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EC3B130-3ED1-3CC3-4749-1EB083D8938E}"/>
                </a:ext>
              </a:extLst>
            </p:cNvPr>
            <p:cNvSpPr txBox="1"/>
            <p:nvPr/>
          </p:nvSpPr>
          <p:spPr>
            <a:xfrm rot="16200000">
              <a:off x="3668148" y="2329311"/>
              <a:ext cx="660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dirty="0">
                  <a:latin typeface="HK Grotesk" panose="00000500000000000000"/>
                </a:rPr>
                <a:t>Control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82CB6CF-CBD1-C5C6-6CD3-580FE63A94BD}"/>
                </a:ext>
              </a:extLst>
            </p:cNvPr>
            <p:cNvGrpSpPr/>
            <p:nvPr/>
          </p:nvGrpSpPr>
          <p:grpSpPr>
            <a:xfrm>
              <a:off x="3276015" y="1575004"/>
              <a:ext cx="1615440" cy="797545"/>
              <a:chOff x="3090018" y="1661570"/>
              <a:chExt cx="1615440" cy="79754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1183319-BEB4-4DAC-5C0F-CAA3BDAFAFCC}"/>
                  </a:ext>
                </a:extLst>
              </p:cNvPr>
              <p:cNvSpPr/>
              <p:nvPr/>
            </p:nvSpPr>
            <p:spPr>
              <a:xfrm>
                <a:off x="3090018" y="1661570"/>
                <a:ext cx="1615440" cy="59401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483A525-332A-2A4D-F1D9-D901F94E688C}"/>
                  </a:ext>
                </a:extLst>
              </p:cNvPr>
              <p:cNvSpPr/>
              <p:nvPr/>
            </p:nvSpPr>
            <p:spPr>
              <a:xfrm>
                <a:off x="3311371" y="1793288"/>
                <a:ext cx="331200" cy="3311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E6B020D-263A-0595-3AD0-F81D7DA6F3A9}"/>
                  </a:ext>
                </a:extLst>
              </p:cNvPr>
              <p:cNvSpPr/>
              <p:nvPr/>
            </p:nvSpPr>
            <p:spPr>
              <a:xfrm>
                <a:off x="4168724" y="1793288"/>
                <a:ext cx="331200" cy="3311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7BE5C75-55CB-05F8-A835-BA1E6FB2AA90}"/>
                  </a:ext>
                </a:extLst>
              </p:cNvPr>
              <p:cNvCxnSpPr>
                <a:stCxn id="64" idx="2"/>
              </p:cNvCxnSpPr>
              <p:nvPr/>
            </p:nvCxnSpPr>
            <p:spPr>
              <a:xfrm>
                <a:off x="3897738" y="2255588"/>
                <a:ext cx="0" cy="2035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87E490C-03B2-D2D3-4BB4-A15C8372779B}"/>
                  </a:ext>
                </a:extLst>
              </p:cNvPr>
              <p:cNvCxnSpPr/>
              <p:nvPr/>
            </p:nvCxnSpPr>
            <p:spPr>
              <a:xfrm>
                <a:off x="4076771" y="2255588"/>
                <a:ext cx="0" cy="2035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0C456D59-FC10-04EC-BF5B-7C9D6FA63999}"/>
                  </a:ext>
                </a:extLst>
              </p:cNvPr>
              <p:cNvCxnSpPr/>
              <p:nvPr/>
            </p:nvCxnSpPr>
            <p:spPr>
              <a:xfrm>
                <a:off x="3714018" y="2252958"/>
                <a:ext cx="0" cy="2035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69E5C01-5CA1-2992-8ACF-F205E207388D}"/>
              </a:ext>
            </a:extLst>
          </p:cNvPr>
          <p:cNvCxnSpPr>
            <a:cxnSpLocks/>
          </p:cNvCxnSpPr>
          <p:nvPr/>
        </p:nvCxnSpPr>
        <p:spPr>
          <a:xfrm>
            <a:off x="6830716" y="2490740"/>
            <a:ext cx="639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727995-304A-3514-25E4-A7986A74D1F7}"/>
              </a:ext>
            </a:extLst>
          </p:cNvPr>
          <p:cNvCxnSpPr>
            <a:cxnSpLocks/>
          </p:cNvCxnSpPr>
          <p:nvPr/>
        </p:nvCxnSpPr>
        <p:spPr>
          <a:xfrm>
            <a:off x="6838646" y="2200487"/>
            <a:ext cx="0" cy="290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3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366E44-ACDB-4698-8606-F1B54E1437CA}"/>
              </a:ext>
            </a:extLst>
          </p:cNvPr>
          <p:cNvSpPr/>
          <p:nvPr/>
        </p:nvSpPr>
        <p:spPr>
          <a:xfrm>
            <a:off x="3681827" y="2133600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5D525-D02D-4186-96A2-1E8CAA2C46BF}"/>
              </a:ext>
            </a:extLst>
          </p:cNvPr>
          <p:cNvSpPr/>
          <p:nvPr/>
        </p:nvSpPr>
        <p:spPr>
          <a:xfrm>
            <a:off x="7716254" y="2077453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95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What is Breadboard?</a:t>
            </a:r>
          </a:p>
        </p:txBody>
      </p:sp>
      <p:pic>
        <p:nvPicPr>
          <p:cNvPr id="1026" name="Picture 2" descr="Free photos of Italian">
            <a:extLst>
              <a:ext uri="{FF2B5EF4-FFF2-40B4-BE49-F238E27FC236}">
                <a16:creationId xmlns:a16="http://schemas.microsoft.com/office/drawing/2014/main" id="{78D0DB15-FD74-D384-E5EB-6812B3C95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1" y="1035298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18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157787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Wiring these 3-Pin Components:</a:t>
            </a:r>
            <a:endParaRPr lang="en-GB" sz="2400" dirty="0">
              <a:latin typeface="HK Grotesk" panose="000005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6157B-8C4C-F924-B39B-4B7A8884C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549" y="1333274"/>
            <a:ext cx="6445581" cy="35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3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157787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Wiring these 3-Pin Components:</a:t>
            </a:r>
            <a:endParaRPr lang="en-GB" sz="2400" dirty="0">
              <a:latin typeface="HK Grotesk" panose="000005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E1247-CE08-18FC-5C90-67B0B31FB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50" y="1267195"/>
            <a:ext cx="6420180" cy="38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71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157787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Wiring these 3-Pin Components:</a:t>
            </a:r>
            <a:endParaRPr lang="en-GB" sz="2400" dirty="0">
              <a:latin typeface="HK Grotesk" panose="000005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291A7-AD06-5A45-7351-0C290056F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709" y="1086809"/>
            <a:ext cx="7442582" cy="42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74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157787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Wiring these 3-Pin Components:</a:t>
            </a:r>
            <a:endParaRPr lang="en-GB" sz="2400" dirty="0">
              <a:latin typeface="HK Grotesk" panose="000005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F299C-2A1A-CF45-8C65-384108F8E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912" y="1118361"/>
            <a:ext cx="7290175" cy="41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59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157787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Wiring these 3-Pin Components:</a:t>
            </a:r>
            <a:endParaRPr lang="en-GB" sz="2400" dirty="0">
              <a:latin typeface="HK Grotesk" panose="000005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DAFC6-D859-D544-C303-164D56E5B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037" y="900281"/>
            <a:ext cx="7321926" cy="47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61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1F370C-5D81-2B4D-956A-23E4BF937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72784"/>
              </p:ext>
            </p:extLst>
          </p:nvPr>
        </p:nvGraphicFramePr>
        <p:xfrm>
          <a:off x="2009192" y="1948555"/>
          <a:ext cx="8173616" cy="1482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73616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5000" dirty="0">
                          <a:solidFill>
                            <a:srgbClr val="242753"/>
                          </a:solidFill>
                          <a:latin typeface="HK Grotesk" pitchFamily="2" charset="77"/>
                        </a:rPr>
                        <a:t>Thank You</a:t>
                      </a: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2076B6D-E3FC-4870-9CF9-639591AF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9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366E44-ACDB-4698-8606-F1B54E1437CA}"/>
              </a:ext>
            </a:extLst>
          </p:cNvPr>
          <p:cNvSpPr/>
          <p:nvPr/>
        </p:nvSpPr>
        <p:spPr>
          <a:xfrm>
            <a:off x="3681827" y="2133600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5D525-D02D-4186-96A2-1E8CAA2C46BF}"/>
              </a:ext>
            </a:extLst>
          </p:cNvPr>
          <p:cNvSpPr/>
          <p:nvPr/>
        </p:nvSpPr>
        <p:spPr>
          <a:xfrm>
            <a:off x="7716254" y="2077453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95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What is Breadboard – In Electronics?</a:t>
            </a:r>
          </a:p>
        </p:txBody>
      </p:sp>
      <p:pic>
        <p:nvPicPr>
          <p:cNvPr id="1026" name="Picture 2" descr="Free photos of Italian">
            <a:extLst>
              <a:ext uri="{FF2B5EF4-FFF2-40B4-BE49-F238E27FC236}">
                <a16:creationId xmlns:a16="http://schemas.microsoft.com/office/drawing/2014/main" id="{78D0DB15-FD74-D384-E5EB-6812B3C95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1" y="1035298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8B652B-1D72-80AA-1447-4C3A55176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410" y="1255548"/>
            <a:ext cx="5061210" cy="3295819"/>
          </a:xfrm>
          <a:prstGeom prst="rect">
            <a:avLst/>
          </a:prstGeom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8CE170EE-F320-E0EB-0251-26F04F86E390}"/>
              </a:ext>
            </a:extLst>
          </p:cNvPr>
          <p:cNvSpPr/>
          <p:nvPr/>
        </p:nvSpPr>
        <p:spPr>
          <a:xfrm>
            <a:off x="1177290" y="1255548"/>
            <a:ext cx="3669030" cy="3200400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366E44-ACDB-4698-8606-F1B54E1437CA}"/>
              </a:ext>
            </a:extLst>
          </p:cNvPr>
          <p:cNvSpPr/>
          <p:nvPr/>
        </p:nvSpPr>
        <p:spPr>
          <a:xfrm>
            <a:off x="3681827" y="2133600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5D525-D02D-4186-96A2-1E8CAA2C46BF}"/>
              </a:ext>
            </a:extLst>
          </p:cNvPr>
          <p:cNvSpPr/>
          <p:nvPr/>
        </p:nvSpPr>
        <p:spPr>
          <a:xfrm>
            <a:off x="7716254" y="2077453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95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Why is it called a Breadboard?</a:t>
            </a:r>
          </a:p>
        </p:txBody>
      </p:sp>
      <p:pic>
        <p:nvPicPr>
          <p:cNvPr id="2050" name="Picture 2" descr="What's up with the name? | Breadboards for Beginners | Adafruit Learning  System">
            <a:extLst>
              <a:ext uri="{FF2B5EF4-FFF2-40B4-BE49-F238E27FC236}">
                <a16:creationId xmlns:a16="http://schemas.microsoft.com/office/drawing/2014/main" id="{D997C432-34D9-ECE1-7EE1-F1090EAC2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52" y="900281"/>
            <a:ext cx="5964621" cy="44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8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How a Breadboard Works: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52F3B8-A40E-BFCC-49A9-FDC01CEC45CF}"/>
              </a:ext>
            </a:extLst>
          </p:cNvPr>
          <p:cNvCxnSpPr/>
          <p:nvPr/>
        </p:nvCxnSpPr>
        <p:spPr>
          <a:xfrm>
            <a:off x="3589020" y="1200150"/>
            <a:ext cx="590931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656EF9-1FE1-02E4-6F19-8FD8E32EEB2E}"/>
              </a:ext>
            </a:extLst>
          </p:cNvPr>
          <p:cNvCxnSpPr/>
          <p:nvPr/>
        </p:nvCxnSpPr>
        <p:spPr>
          <a:xfrm>
            <a:off x="3592830" y="1409700"/>
            <a:ext cx="590931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01DE99-5062-77D7-B29F-C1A8F5F2CC02}"/>
              </a:ext>
            </a:extLst>
          </p:cNvPr>
          <p:cNvCxnSpPr/>
          <p:nvPr/>
        </p:nvCxnSpPr>
        <p:spPr>
          <a:xfrm>
            <a:off x="3589020" y="4861560"/>
            <a:ext cx="590931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C0545D-3573-9CC1-B6B9-C32A7F067177}"/>
              </a:ext>
            </a:extLst>
          </p:cNvPr>
          <p:cNvCxnSpPr/>
          <p:nvPr/>
        </p:nvCxnSpPr>
        <p:spPr>
          <a:xfrm>
            <a:off x="3592830" y="5071110"/>
            <a:ext cx="590931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6038B5-56F2-83AF-125E-390FD328A86E}"/>
              </a:ext>
            </a:extLst>
          </p:cNvPr>
          <p:cNvCxnSpPr>
            <a:cxnSpLocks/>
          </p:cNvCxnSpPr>
          <p:nvPr/>
        </p:nvCxnSpPr>
        <p:spPr>
          <a:xfrm>
            <a:off x="948690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FD9885-87BE-11A4-DA60-6BAEE4D077B7}"/>
              </a:ext>
            </a:extLst>
          </p:cNvPr>
          <p:cNvCxnSpPr>
            <a:cxnSpLocks/>
          </p:cNvCxnSpPr>
          <p:nvPr/>
        </p:nvCxnSpPr>
        <p:spPr>
          <a:xfrm>
            <a:off x="929640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23FBB6-AF2A-FCFC-C03A-7C7CF6CD8187}"/>
              </a:ext>
            </a:extLst>
          </p:cNvPr>
          <p:cNvCxnSpPr>
            <a:cxnSpLocks/>
          </p:cNvCxnSpPr>
          <p:nvPr/>
        </p:nvCxnSpPr>
        <p:spPr>
          <a:xfrm>
            <a:off x="908304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E785C1-DBB2-035B-5203-50A3B29D4350}"/>
              </a:ext>
            </a:extLst>
          </p:cNvPr>
          <p:cNvCxnSpPr>
            <a:cxnSpLocks/>
          </p:cNvCxnSpPr>
          <p:nvPr/>
        </p:nvCxnSpPr>
        <p:spPr>
          <a:xfrm>
            <a:off x="887349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A8B9CF-2F04-72F2-38C8-CB072E0DAA29}"/>
              </a:ext>
            </a:extLst>
          </p:cNvPr>
          <p:cNvCxnSpPr>
            <a:cxnSpLocks/>
          </p:cNvCxnSpPr>
          <p:nvPr/>
        </p:nvCxnSpPr>
        <p:spPr>
          <a:xfrm>
            <a:off x="868299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672BD8-70FD-29A3-2A6A-DB30FC439658}"/>
              </a:ext>
            </a:extLst>
          </p:cNvPr>
          <p:cNvCxnSpPr>
            <a:cxnSpLocks/>
          </p:cNvCxnSpPr>
          <p:nvPr/>
        </p:nvCxnSpPr>
        <p:spPr>
          <a:xfrm>
            <a:off x="848106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CAD3D6-4C44-7D46-3C94-B0A5641A81C3}"/>
              </a:ext>
            </a:extLst>
          </p:cNvPr>
          <p:cNvCxnSpPr>
            <a:cxnSpLocks/>
          </p:cNvCxnSpPr>
          <p:nvPr/>
        </p:nvCxnSpPr>
        <p:spPr>
          <a:xfrm>
            <a:off x="826770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D76154-9627-E0A6-077B-ED41A84ABB0B}"/>
              </a:ext>
            </a:extLst>
          </p:cNvPr>
          <p:cNvCxnSpPr>
            <a:cxnSpLocks/>
          </p:cNvCxnSpPr>
          <p:nvPr/>
        </p:nvCxnSpPr>
        <p:spPr>
          <a:xfrm>
            <a:off x="807720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6B46C3-6FC4-8F18-A872-EDCF469FABD4}"/>
              </a:ext>
            </a:extLst>
          </p:cNvPr>
          <p:cNvCxnSpPr>
            <a:cxnSpLocks/>
          </p:cNvCxnSpPr>
          <p:nvPr/>
        </p:nvCxnSpPr>
        <p:spPr>
          <a:xfrm>
            <a:off x="787527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2CA621-8CA1-C654-324E-230965CBB6C2}"/>
              </a:ext>
            </a:extLst>
          </p:cNvPr>
          <p:cNvCxnSpPr>
            <a:cxnSpLocks/>
          </p:cNvCxnSpPr>
          <p:nvPr/>
        </p:nvCxnSpPr>
        <p:spPr>
          <a:xfrm>
            <a:off x="765429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CF01B9-1B9D-6053-E87E-739C35104CAE}"/>
              </a:ext>
            </a:extLst>
          </p:cNvPr>
          <p:cNvCxnSpPr>
            <a:cxnSpLocks/>
          </p:cNvCxnSpPr>
          <p:nvPr/>
        </p:nvCxnSpPr>
        <p:spPr>
          <a:xfrm>
            <a:off x="746379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307C2A-3A05-BED1-9C2C-C714A622AEAB}"/>
              </a:ext>
            </a:extLst>
          </p:cNvPr>
          <p:cNvCxnSpPr>
            <a:cxnSpLocks/>
          </p:cNvCxnSpPr>
          <p:nvPr/>
        </p:nvCxnSpPr>
        <p:spPr>
          <a:xfrm>
            <a:off x="726186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F05153-2F74-AFD1-10AB-EC4FFCDF7474}"/>
              </a:ext>
            </a:extLst>
          </p:cNvPr>
          <p:cNvCxnSpPr>
            <a:cxnSpLocks/>
          </p:cNvCxnSpPr>
          <p:nvPr/>
        </p:nvCxnSpPr>
        <p:spPr>
          <a:xfrm>
            <a:off x="888492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C5011A-23D8-E405-D09A-9F623530759F}"/>
              </a:ext>
            </a:extLst>
          </p:cNvPr>
          <p:cNvCxnSpPr>
            <a:cxnSpLocks/>
          </p:cNvCxnSpPr>
          <p:nvPr/>
        </p:nvCxnSpPr>
        <p:spPr>
          <a:xfrm>
            <a:off x="867156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CE865A-1814-47FE-604B-E099ADEA9CF9}"/>
              </a:ext>
            </a:extLst>
          </p:cNvPr>
          <p:cNvCxnSpPr>
            <a:cxnSpLocks/>
          </p:cNvCxnSpPr>
          <p:nvPr/>
        </p:nvCxnSpPr>
        <p:spPr>
          <a:xfrm>
            <a:off x="826770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A32DDE0-5EE9-3CDD-5F65-9F17638663C9}"/>
              </a:ext>
            </a:extLst>
          </p:cNvPr>
          <p:cNvCxnSpPr>
            <a:cxnSpLocks/>
          </p:cNvCxnSpPr>
          <p:nvPr/>
        </p:nvCxnSpPr>
        <p:spPr>
          <a:xfrm>
            <a:off x="806577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8B033A6-A0D8-39BB-F7CB-EFF4B7590F79}"/>
              </a:ext>
            </a:extLst>
          </p:cNvPr>
          <p:cNvCxnSpPr>
            <a:cxnSpLocks/>
          </p:cNvCxnSpPr>
          <p:nvPr/>
        </p:nvCxnSpPr>
        <p:spPr>
          <a:xfrm>
            <a:off x="765429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E2CAD19-E1A7-2CDF-E69E-5AFC9299122B}"/>
              </a:ext>
            </a:extLst>
          </p:cNvPr>
          <p:cNvCxnSpPr>
            <a:cxnSpLocks/>
          </p:cNvCxnSpPr>
          <p:nvPr/>
        </p:nvCxnSpPr>
        <p:spPr>
          <a:xfrm>
            <a:off x="745236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F2ADB63-E652-0B6E-F7B4-9FAD6729C1CD}"/>
              </a:ext>
            </a:extLst>
          </p:cNvPr>
          <p:cNvCxnSpPr>
            <a:cxnSpLocks/>
          </p:cNvCxnSpPr>
          <p:nvPr/>
        </p:nvCxnSpPr>
        <p:spPr>
          <a:xfrm>
            <a:off x="705612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464D37-78C7-E552-A860-68CB1201FD7F}"/>
              </a:ext>
            </a:extLst>
          </p:cNvPr>
          <p:cNvCxnSpPr>
            <a:cxnSpLocks/>
          </p:cNvCxnSpPr>
          <p:nvPr/>
        </p:nvCxnSpPr>
        <p:spPr>
          <a:xfrm>
            <a:off x="684276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CABF498-2309-7839-07B6-743C257A1105}"/>
              </a:ext>
            </a:extLst>
          </p:cNvPr>
          <p:cNvCxnSpPr>
            <a:cxnSpLocks/>
          </p:cNvCxnSpPr>
          <p:nvPr/>
        </p:nvCxnSpPr>
        <p:spPr>
          <a:xfrm>
            <a:off x="665226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7D2FBF-0276-A4FB-E9DD-C420C5EAC5F6}"/>
              </a:ext>
            </a:extLst>
          </p:cNvPr>
          <p:cNvCxnSpPr>
            <a:cxnSpLocks/>
          </p:cNvCxnSpPr>
          <p:nvPr/>
        </p:nvCxnSpPr>
        <p:spPr>
          <a:xfrm>
            <a:off x="480822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88F1E44-E474-7DCD-1061-B31B6441DF5A}"/>
              </a:ext>
            </a:extLst>
          </p:cNvPr>
          <p:cNvCxnSpPr>
            <a:cxnSpLocks/>
          </p:cNvCxnSpPr>
          <p:nvPr/>
        </p:nvCxnSpPr>
        <p:spPr>
          <a:xfrm>
            <a:off x="643128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2815B7-2902-6960-24D2-4370A9954E71}"/>
              </a:ext>
            </a:extLst>
          </p:cNvPr>
          <p:cNvCxnSpPr>
            <a:cxnSpLocks/>
          </p:cNvCxnSpPr>
          <p:nvPr/>
        </p:nvCxnSpPr>
        <p:spPr>
          <a:xfrm>
            <a:off x="622935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E78F7D-51C8-0C10-06B6-6F98EC22AE3B}"/>
              </a:ext>
            </a:extLst>
          </p:cNvPr>
          <p:cNvCxnSpPr>
            <a:cxnSpLocks/>
          </p:cNvCxnSpPr>
          <p:nvPr/>
        </p:nvCxnSpPr>
        <p:spPr>
          <a:xfrm>
            <a:off x="602742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D371D8E-D521-C654-6D8A-94793840D190}"/>
              </a:ext>
            </a:extLst>
          </p:cNvPr>
          <p:cNvCxnSpPr>
            <a:cxnSpLocks/>
          </p:cNvCxnSpPr>
          <p:nvPr/>
        </p:nvCxnSpPr>
        <p:spPr>
          <a:xfrm>
            <a:off x="582549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2884B18-2C1A-69D9-CB59-F979BA7FCE01}"/>
              </a:ext>
            </a:extLst>
          </p:cNvPr>
          <p:cNvCxnSpPr>
            <a:cxnSpLocks/>
          </p:cNvCxnSpPr>
          <p:nvPr/>
        </p:nvCxnSpPr>
        <p:spPr>
          <a:xfrm>
            <a:off x="562356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C653A19-7238-653A-BAC2-5162F22AE1B0}"/>
              </a:ext>
            </a:extLst>
          </p:cNvPr>
          <p:cNvCxnSpPr>
            <a:cxnSpLocks/>
          </p:cNvCxnSpPr>
          <p:nvPr/>
        </p:nvCxnSpPr>
        <p:spPr>
          <a:xfrm>
            <a:off x="541401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F05E4A9-789B-E2FD-57B4-EA3BB16EC9EC}"/>
              </a:ext>
            </a:extLst>
          </p:cNvPr>
          <p:cNvCxnSpPr>
            <a:cxnSpLocks/>
          </p:cNvCxnSpPr>
          <p:nvPr/>
        </p:nvCxnSpPr>
        <p:spPr>
          <a:xfrm>
            <a:off x="521208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2068D72-15D2-1758-971A-493184FFE05E}"/>
              </a:ext>
            </a:extLst>
          </p:cNvPr>
          <p:cNvCxnSpPr>
            <a:cxnSpLocks/>
          </p:cNvCxnSpPr>
          <p:nvPr/>
        </p:nvCxnSpPr>
        <p:spPr>
          <a:xfrm>
            <a:off x="502158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8F0F55-CDD9-4B39-1F55-3EA26BF27C77}"/>
              </a:ext>
            </a:extLst>
          </p:cNvPr>
          <p:cNvCxnSpPr>
            <a:cxnSpLocks/>
          </p:cNvCxnSpPr>
          <p:nvPr/>
        </p:nvCxnSpPr>
        <p:spPr>
          <a:xfrm>
            <a:off x="358902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CF34531-953C-82D0-FCF5-7FACA3678DE4}"/>
              </a:ext>
            </a:extLst>
          </p:cNvPr>
          <p:cNvCxnSpPr>
            <a:cxnSpLocks/>
          </p:cNvCxnSpPr>
          <p:nvPr/>
        </p:nvCxnSpPr>
        <p:spPr>
          <a:xfrm>
            <a:off x="460629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C537446-7BB8-CE13-2F4B-7167366AB3D0}"/>
              </a:ext>
            </a:extLst>
          </p:cNvPr>
          <p:cNvCxnSpPr>
            <a:cxnSpLocks/>
          </p:cNvCxnSpPr>
          <p:nvPr/>
        </p:nvCxnSpPr>
        <p:spPr>
          <a:xfrm>
            <a:off x="440436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D3D445D-133C-D7B5-96A0-94840E183624}"/>
              </a:ext>
            </a:extLst>
          </p:cNvPr>
          <p:cNvCxnSpPr>
            <a:cxnSpLocks/>
          </p:cNvCxnSpPr>
          <p:nvPr/>
        </p:nvCxnSpPr>
        <p:spPr>
          <a:xfrm>
            <a:off x="419481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239D12-26DA-8B62-7744-4E10D54A3A2F}"/>
              </a:ext>
            </a:extLst>
          </p:cNvPr>
          <p:cNvCxnSpPr>
            <a:cxnSpLocks/>
          </p:cNvCxnSpPr>
          <p:nvPr/>
        </p:nvCxnSpPr>
        <p:spPr>
          <a:xfrm>
            <a:off x="399288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00B167-6AAA-391F-E0D1-EAFBFC1C3F4E}"/>
              </a:ext>
            </a:extLst>
          </p:cNvPr>
          <p:cNvCxnSpPr>
            <a:cxnSpLocks/>
          </p:cNvCxnSpPr>
          <p:nvPr/>
        </p:nvCxnSpPr>
        <p:spPr>
          <a:xfrm>
            <a:off x="380238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8F82206-CF8D-5C83-6479-780B2D617D54}"/>
              </a:ext>
            </a:extLst>
          </p:cNvPr>
          <p:cNvCxnSpPr>
            <a:cxnSpLocks/>
          </p:cNvCxnSpPr>
          <p:nvPr/>
        </p:nvCxnSpPr>
        <p:spPr>
          <a:xfrm>
            <a:off x="949071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642AFD0-7DAA-C4FB-B393-B734282A774B}"/>
              </a:ext>
            </a:extLst>
          </p:cNvPr>
          <p:cNvCxnSpPr>
            <a:cxnSpLocks/>
          </p:cNvCxnSpPr>
          <p:nvPr/>
        </p:nvCxnSpPr>
        <p:spPr>
          <a:xfrm>
            <a:off x="930021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B350C4-D587-AAE0-B71B-9DF356F46191}"/>
              </a:ext>
            </a:extLst>
          </p:cNvPr>
          <p:cNvCxnSpPr>
            <a:cxnSpLocks/>
          </p:cNvCxnSpPr>
          <p:nvPr/>
        </p:nvCxnSpPr>
        <p:spPr>
          <a:xfrm>
            <a:off x="908685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B0A42FF-B900-3F23-03DB-C4E0BDCB8659}"/>
              </a:ext>
            </a:extLst>
          </p:cNvPr>
          <p:cNvCxnSpPr>
            <a:cxnSpLocks/>
          </p:cNvCxnSpPr>
          <p:nvPr/>
        </p:nvCxnSpPr>
        <p:spPr>
          <a:xfrm>
            <a:off x="887730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506374D-CE03-FEAD-0233-1F7CFED9B172}"/>
              </a:ext>
            </a:extLst>
          </p:cNvPr>
          <p:cNvCxnSpPr>
            <a:cxnSpLocks/>
          </p:cNvCxnSpPr>
          <p:nvPr/>
        </p:nvCxnSpPr>
        <p:spPr>
          <a:xfrm>
            <a:off x="868680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C59BE24-AECE-DF78-EB31-45C4B4FFCA62}"/>
              </a:ext>
            </a:extLst>
          </p:cNvPr>
          <p:cNvCxnSpPr>
            <a:cxnSpLocks/>
          </p:cNvCxnSpPr>
          <p:nvPr/>
        </p:nvCxnSpPr>
        <p:spPr>
          <a:xfrm>
            <a:off x="848487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8EA4CE3-1EE6-9084-DE4E-F015CB220CD3}"/>
              </a:ext>
            </a:extLst>
          </p:cNvPr>
          <p:cNvCxnSpPr>
            <a:cxnSpLocks/>
          </p:cNvCxnSpPr>
          <p:nvPr/>
        </p:nvCxnSpPr>
        <p:spPr>
          <a:xfrm>
            <a:off x="827151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7EF8EA0-3AC7-11F9-2E38-BFA3ACC418BC}"/>
              </a:ext>
            </a:extLst>
          </p:cNvPr>
          <p:cNvCxnSpPr>
            <a:cxnSpLocks/>
          </p:cNvCxnSpPr>
          <p:nvPr/>
        </p:nvCxnSpPr>
        <p:spPr>
          <a:xfrm>
            <a:off x="808101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C7F3AC3-4DC8-C60D-B672-632C994E2D8C}"/>
              </a:ext>
            </a:extLst>
          </p:cNvPr>
          <p:cNvCxnSpPr>
            <a:cxnSpLocks/>
          </p:cNvCxnSpPr>
          <p:nvPr/>
        </p:nvCxnSpPr>
        <p:spPr>
          <a:xfrm>
            <a:off x="787908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0BB290B-CAC6-6B3F-DC80-5FDC6FEFFBCF}"/>
              </a:ext>
            </a:extLst>
          </p:cNvPr>
          <p:cNvCxnSpPr>
            <a:cxnSpLocks/>
          </p:cNvCxnSpPr>
          <p:nvPr/>
        </p:nvCxnSpPr>
        <p:spPr>
          <a:xfrm>
            <a:off x="765810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8DCD6E1-BD07-AA36-8661-6A467BDF6CE2}"/>
              </a:ext>
            </a:extLst>
          </p:cNvPr>
          <p:cNvCxnSpPr>
            <a:cxnSpLocks/>
          </p:cNvCxnSpPr>
          <p:nvPr/>
        </p:nvCxnSpPr>
        <p:spPr>
          <a:xfrm>
            <a:off x="746760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2AFC774-8832-F708-F3DB-81A2314BDAAA}"/>
              </a:ext>
            </a:extLst>
          </p:cNvPr>
          <p:cNvCxnSpPr>
            <a:cxnSpLocks/>
          </p:cNvCxnSpPr>
          <p:nvPr/>
        </p:nvCxnSpPr>
        <p:spPr>
          <a:xfrm>
            <a:off x="726567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69AFC6E-312B-49A2-33A7-76C2FC8A7325}"/>
              </a:ext>
            </a:extLst>
          </p:cNvPr>
          <p:cNvCxnSpPr>
            <a:cxnSpLocks/>
          </p:cNvCxnSpPr>
          <p:nvPr/>
        </p:nvCxnSpPr>
        <p:spPr>
          <a:xfrm>
            <a:off x="888873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CC4F24A-2A33-2797-8369-1821ACE3E0F0}"/>
              </a:ext>
            </a:extLst>
          </p:cNvPr>
          <p:cNvCxnSpPr>
            <a:cxnSpLocks/>
          </p:cNvCxnSpPr>
          <p:nvPr/>
        </p:nvCxnSpPr>
        <p:spPr>
          <a:xfrm>
            <a:off x="867537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CB6FDC-551C-F1E2-2703-98D2F3B986AE}"/>
              </a:ext>
            </a:extLst>
          </p:cNvPr>
          <p:cNvCxnSpPr>
            <a:cxnSpLocks/>
          </p:cNvCxnSpPr>
          <p:nvPr/>
        </p:nvCxnSpPr>
        <p:spPr>
          <a:xfrm>
            <a:off x="827151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CD87D79-2363-166E-14B7-E8A832C645AE}"/>
              </a:ext>
            </a:extLst>
          </p:cNvPr>
          <p:cNvCxnSpPr>
            <a:cxnSpLocks/>
          </p:cNvCxnSpPr>
          <p:nvPr/>
        </p:nvCxnSpPr>
        <p:spPr>
          <a:xfrm>
            <a:off x="806958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E80CC23-9E1E-2BA2-F163-0152A423946C}"/>
              </a:ext>
            </a:extLst>
          </p:cNvPr>
          <p:cNvCxnSpPr>
            <a:cxnSpLocks/>
          </p:cNvCxnSpPr>
          <p:nvPr/>
        </p:nvCxnSpPr>
        <p:spPr>
          <a:xfrm>
            <a:off x="765810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58AB162-8BD5-5250-C23F-43F17124C126}"/>
              </a:ext>
            </a:extLst>
          </p:cNvPr>
          <p:cNvCxnSpPr>
            <a:cxnSpLocks/>
          </p:cNvCxnSpPr>
          <p:nvPr/>
        </p:nvCxnSpPr>
        <p:spPr>
          <a:xfrm>
            <a:off x="745617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5075B5A-6856-1171-D94F-01E1CC6E16D9}"/>
              </a:ext>
            </a:extLst>
          </p:cNvPr>
          <p:cNvCxnSpPr>
            <a:cxnSpLocks/>
          </p:cNvCxnSpPr>
          <p:nvPr/>
        </p:nvCxnSpPr>
        <p:spPr>
          <a:xfrm>
            <a:off x="705993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A36AC35-2593-F60D-3A94-716705486DB4}"/>
              </a:ext>
            </a:extLst>
          </p:cNvPr>
          <p:cNvCxnSpPr>
            <a:cxnSpLocks/>
          </p:cNvCxnSpPr>
          <p:nvPr/>
        </p:nvCxnSpPr>
        <p:spPr>
          <a:xfrm>
            <a:off x="684657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A6DF51A-5202-3883-9B56-32C612C31543}"/>
              </a:ext>
            </a:extLst>
          </p:cNvPr>
          <p:cNvCxnSpPr>
            <a:cxnSpLocks/>
          </p:cNvCxnSpPr>
          <p:nvPr/>
        </p:nvCxnSpPr>
        <p:spPr>
          <a:xfrm>
            <a:off x="665607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5D1FCB6-35F0-B764-B0EB-FEF9221D9435}"/>
              </a:ext>
            </a:extLst>
          </p:cNvPr>
          <p:cNvCxnSpPr>
            <a:cxnSpLocks/>
          </p:cNvCxnSpPr>
          <p:nvPr/>
        </p:nvCxnSpPr>
        <p:spPr>
          <a:xfrm>
            <a:off x="481203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E57A91C-6A8A-4DFA-B3A4-A1435BCF21DA}"/>
              </a:ext>
            </a:extLst>
          </p:cNvPr>
          <p:cNvCxnSpPr>
            <a:cxnSpLocks/>
          </p:cNvCxnSpPr>
          <p:nvPr/>
        </p:nvCxnSpPr>
        <p:spPr>
          <a:xfrm>
            <a:off x="643509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8A9F3A8-42C0-C1F6-9981-96700F68EE60}"/>
              </a:ext>
            </a:extLst>
          </p:cNvPr>
          <p:cNvCxnSpPr>
            <a:cxnSpLocks/>
          </p:cNvCxnSpPr>
          <p:nvPr/>
        </p:nvCxnSpPr>
        <p:spPr>
          <a:xfrm>
            <a:off x="623316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A9EF226-E3ED-BDF2-B557-CBA3B9B5CDA0}"/>
              </a:ext>
            </a:extLst>
          </p:cNvPr>
          <p:cNvCxnSpPr>
            <a:cxnSpLocks/>
          </p:cNvCxnSpPr>
          <p:nvPr/>
        </p:nvCxnSpPr>
        <p:spPr>
          <a:xfrm>
            <a:off x="603123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591137-BD3B-6E74-9729-09C6B6529809}"/>
              </a:ext>
            </a:extLst>
          </p:cNvPr>
          <p:cNvCxnSpPr>
            <a:cxnSpLocks/>
          </p:cNvCxnSpPr>
          <p:nvPr/>
        </p:nvCxnSpPr>
        <p:spPr>
          <a:xfrm>
            <a:off x="582930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2A26527-D81A-9114-22A7-84AF157E0787}"/>
              </a:ext>
            </a:extLst>
          </p:cNvPr>
          <p:cNvCxnSpPr>
            <a:cxnSpLocks/>
          </p:cNvCxnSpPr>
          <p:nvPr/>
        </p:nvCxnSpPr>
        <p:spPr>
          <a:xfrm>
            <a:off x="562737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B741E05-9C76-2200-306C-1FCF2F6A9DFA}"/>
              </a:ext>
            </a:extLst>
          </p:cNvPr>
          <p:cNvCxnSpPr>
            <a:cxnSpLocks/>
          </p:cNvCxnSpPr>
          <p:nvPr/>
        </p:nvCxnSpPr>
        <p:spPr>
          <a:xfrm>
            <a:off x="541782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A2DC083-C38D-DF45-305E-A6E6D69ADE4F}"/>
              </a:ext>
            </a:extLst>
          </p:cNvPr>
          <p:cNvCxnSpPr>
            <a:cxnSpLocks/>
          </p:cNvCxnSpPr>
          <p:nvPr/>
        </p:nvCxnSpPr>
        <p:spPr>
          <a:xfrm>
            <a:off x="521589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2D82255-EEC5-B46B-BEA2-27C937E61BD5}"/>
              </a:ext>
            </a:extLst>
          </p:cNvPr>
          <p:cNvCxnSpPr>
            <a:cxnSpLocks/>
          </p:cNvCxnSpPr>
          <p:nvPr/>
        </p:nvCxnSpPr>
        <p:spPr>
          <a:xfrm>
            <a:off x="502539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4A27779-BF84-4197-8DCF-13B7C9C201D8}"/>
              </a:ext>
            </a:extLst>
          </p:cNvPr>
          <p:cNvCxnSpPr>
            <a:cxnSpLocks/>
          </p:cNvCxnSpPr>
          <p:nvPr/>
        </p:nvCxnSpPr>
        <p:spPr>
          <a:xfrm>
            <a:off x="359283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5DB703C-5283-97BE-BE28-BE9775D1F1E2}"/>
              </a:ext>
            </a:extLst>
          </p:cNvPr>
          <p:cNvCxnSpPr>
            <a:cxnSpLocks/>
          </p:cNvCxnSpPr>
          <p:nvPr/>
        </p:nvCxnSpPr>
        <p:spPr>
          <a:xfrm>
            <a:off x="461010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F0BA87E-2C39-3F01-1A51-5B44444A22A9}"/>
              </a:ext>
            </a:extLst>
          </p:cNvPr>
          <p:cNvCxnSpPr>
            <a:cxnSpLocks/>
          </p:cNvCxnSpPr>
          <p:nvPr/>
        </p:nvCxnSpPr>
        <p:spPr>
          <a:xfrm>
            <a:off x="440817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D771A63-DF57-B026-DF48-C01216D7E768}"/>
              </a:ext>
            </a:extLst>
          </p:cNvPr>
          <p:cNvCxnSpPr>
            <a:cxnSpLocks/>
          </p:cNvCxnSpPr>
          <p:nvPr/>
        </p:nvCxnSpPr>
        <p:spPr>
          <a:xfrm>
            <a:off x="419862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53DF889-CF6C-CFAC-E74E-63749B7DC860}"/>
              </a:ext>
            </a:extLst>
          </p:cNvPr>
          <p:cNvCxnSpPr>
            <a:cxnSpLocks/>
          </p:cNvCxnSpPr>
          <p:nvPr/>
        </p:nvCxnSpPr>
        <p:spPr>
          <a:xfrm>
            <a:off x="399669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A8CCF67-C537-E6AC-4D43-40A392176CFA}"/>
              </a:ext>
            </a:extLst>
          </p:cNvPr>
          <p:cNvCxnSpPr>
            <a:cxnSpLocks/>
          </p:cNvCxnSpPr>
          <p:nvPr/>
        </p:nvCxnSpPr>
        <p:spPr>
          <a:xfrm>
            <a:off x="380619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17D934D-A917-FB54-54C9-F5DB00A852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3674" y="900281"/>
            <a:ext cx="6831856" cy="44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0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How a Breadboard Works: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52F3B8-A40E-BFCC-49A9-FDC01CEC45CF}"/>
              </a:ext>
            </a:extLst>
          </p:cNvPr>
          <p:cNvCxnSpPr/>
          <p:nvPr/>
        </p:nvCxnSpPr>
        <p:spPr>
          <a:xfrm>
            <a:off x="3589020" y="1200150"/>
            <a:ext cx="590931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656EF9-1FE1-02E4-6F19-8FD8E32EEB2E}"/>
              </a:ext>
            </a:extLst>
          </p:cNvPr>
          <p:cNvCxnSpPr/>
          <p:nvPr/>
        </p:nvCxnSpPr>
        <p:spPr>
          <a:xfrm>
            <a:off x="3592830" y="1409700"/>
            <a:ext cx="590931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01DE99-5062-77D7-B29F-C1A8F5F2CC02}"/>
              </a:ext>
            </a:extLst>
          </p:cNvPr>
          <p:cNvCxnSpPr/>
          <p:nvPr/>
        </p:nvCxnSpPr>
        <p:spPr>
          <a:xfrm>
            <a:off x="3589020" y="4861560"/>
            <a:ext cx="590931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C0545D-3573-9CC1-B6B9-C32A7F067177}"/>
              </a:ext>
            </a:extLst>
          </p:cNvPr>
          <p:cNvCxnSpPr/>
          <p:nvPr/>
        </p:nvCxnSpPr>
        <p:spPr>
          <a:xfrm>
            <a:off x="3592830" y="5071110"/>
            <a:ext cx="590931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6038B5-56F2-83AF-125E-390FD328A86E}"/>
              </a:ext>
            </a:extLst>
          </p:cNvPr>
          <p:cNvCxnSpPr>
            <a:cxnSpLocks/>
          </p:cNvCxnSpPr>
          <p:nvPr/>
        </p:nvCxnSpPr>
        <p:spPr>
          <a:xfrm>
            <a:off x="948690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FD9885-87BE-11A4-DA60-6BAEE4D077B7}"/>
              </a:ext>
            </a:extLst>
          </p:cNvPr>
          <p:cNvCxnSpPr>
            <a:cxnSpLocks/>
          </p:cNvCxnSpPr>
          <p:nvPr/>
        </p:nvCxnSpPr>
        <p:spPr>
          <a:xfrm>
            <a:off x="929640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23FBB6-AF2A-FCFC-C03A-7C7CF6CD8187}"/>
              </a:ext>
            </a:extLst>
          </p:cNvPr>
          <p:cNvCxnSpPr>
            <a:cxnSpLocks/>
          </p:cNvCxnSpPr>
          <p:nvPr/>
        </p:nvCxnSpPr>
        <p:spPr>
          <a:xfrm>
            <a:off x="908304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E785C1-DBB2-035B-5203-50A3B29D4350}"/>
              </a:ext>
            </a:extLst>
          </p:cNvPr>
          <p:cNvCxnSpPr>
            <a:cxnSpLocks/>
          </p:cNvCxnSpPr>
          <p:nvPr/>
        </p:nvCxnSpPr>
        <p:spPr>
          <a:xfrm>
            <a:off x="887349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A8B9CF-2F04-72F2-38C8-CB072E0DAA29}"/>
              </a:ext>
            </a:extLst>
          </p:cNvPr>
          <p:cNvCxnSpPr>
            <a:cxnSpLocks/>
          </p:cNvCxnSpPr>
          <p:nvPr/>
        </p:nvCxnSpPr>
        <p:spPr>
          <a:xfrm>
            <a:off x="868299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672BD8-70FD-29A3-2A6A-DB30FC439658}"/>
              </a:ext>
            </a:extLst>
          </p:cNvPr>
          <p:cNvCxnSpPr>
            <a:cxnSpLocks/>
          </p:cNvCxnSpPr>
          <p:nvPr/>
        </p:nvCxnSpPr>
        <p:spPr>
          <a:xfrm>
            <a:off x="848106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CAD3D6-4C44-7D46-3C94-B0A5641A81C3}"/>
              </a:ext>
            </a:extLst>
          </p:cNvPr>
          <p:cNvCxnSpPr>
            <a:cxnSpLocks/>
          </p:cNvCxnSpPr>
          <p:nvPr/>
        </p:nvCxnSpPr>
        <p:spPr>
          <a:xfrm>
            <a:off x="826770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D76154-9627-E0A6-077B-ED41A84ABB0B}"/>
              </a:ext>
            </a:extLst>
          </p:cNvPr>
          <p:cNvCxnSpPr>
            <a:cxnSpLocks/>
          </p:cNvCxnSpPr>
          <p:nvPr/>
        </p:nvCxnSpPr>
        <p:spPr>
          <a:xfrm>
            <a:off x="807720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6B46C3-6FC4-8F18-A872-EDCF469FABD4}"/>
              </a:ext>
            </a:extLst>
          </p:cNvPr>
          <p:cNvCxnSpPr>
            <a:cxnSpLocks/>
          </p:cNvCxnSpPr>
          <p:nvPr/>
        </p:nvCxnSpPr>
        <p:spPr>
          <a:xfrm>
            <a:off x="787527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2CA621-8CA1-C654-324E-230965CBB6C2}"/>
              </a:ext>
            </a:extLst>
          </p:cNvPr>
          <p:cNvCxnSpPr>
            <a:cxnSpLocks/>
          </p:cNvCxnSpPr>
          <p:nvPr/>
        </p:nvCxnSpPr>
        <p:spPr>
          <a:xfrm>
            <a:off x="765429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CF01B9-1B9D-6053-E87E-739C35104CAE}"/>
              </a:ext>
            </a:extLst>
          </p:cNvPr>
          <p:cNvCxnSpPr>
            <a:cxnSpLocks/>
          </p:cNvCxnSpPr>
          <p:nvPr/>
        </p:nvCxnSpPr>
        <p:spPr>
          <a:xfrm>
            <a:off x="746379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307C2A-3A05-BED1-9C2C-C714A622AEAB}"/>
              </a:ext>
            </a:extLst>
          </p:cNvPr>
          <p:cNvCxnSpPr>
            <a:cxnSpLocks/>
          </p:cNvCxnSpPr>
          <p:nvPr/>
        </p:nvCxnSpPr>
        <p:spPr>
          <a:xfrm>
            <a:off x="726186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F05153-2F74-AFD1-10AB-EC4FFCDF7474}"/>
              </a:ext>
            </a:extLst>
          </p:cNvPr>
          <p:cNvCxnSpPr>
            <a:cxnSpLocks/>
          </p:cNvCxnSpPr>
          <p:nvPr/>
        </p:nvCxnSpPr>
        <p:spPr>
          <a:xfrm>
            <a:off x="888492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C5011A-23D8-E405-D09A-9F623530759F}"/>
              </a:ext>
            </a:extLst>
          </p:cNvPr>
          <p:cNvCxnSpPr>
            <a:cxnSpLocks/>
          </p:cNvCxnSpPr>
          <p:nvPr/>
        </p:nvCxnSpPr>
        <p:spPr>
          <a:xfrm>
            <a:off x="867156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CE865A-1814-47FE-604B-E099ADEA9CF9}"/>
              </a:ext>
            </a:extLst>
          </p:cNvPr>
          <p:cNvCxnSpPr>
            <a:cxnSpLocks/>
          </p:cNvCxnSpPr>
          <p:nvPr/>
        </p:nvCxnSpPr>
        <p:spPr>
          <a:xfrm>
            <a:off x="826770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A32DDE0-5EE9-3CDD-5F65-9F17638663C9}"/>
              </a:ext>
            </a:extLst>
          </p:cNvPr>
          <p:cNvCxnSpPr>
            <a:cxnSpLocks/>
          </p:cNvCxnSpPr>
          <p:nvPr/>
        </p:nvCxnSpPr>
        <p:spPr>
          <a:xfrm>
            <a:off x="806577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8B033A6-A0D8-39BB-F7CB-EFF4B7590F79}"/>
              </a:ext>
            </a:extLst>
          </p:cNvPr>
          <p:cNvCxnSpPr>
            <a:cxnSpLocks/>
          </p:cNvCxnSpPr>
          <p:nvPr/>
        </p:nvCxnSpPr>
        <p:spPr>
          <a:xfrm>
            <a:off x="765429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E2CAD19-E1A7-2CDF-E69E-5AFC9299122B}"/>
              </a:ext>
            </a:extLst>
          </p:cNvPr>
          <p:cNvCxnSpPr>
            <a:cxnSpLocks/>
          </p:cNvCxnSpPr>
          <p:nvPr/>
        </p:nvCxnSpPr>
        <p:spPr>
          <a:xfrm>
            <a:off x="745236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F2ADB63-E652-0B6E-F7B4-9FAD6729C1CD}"/>
              </a:ext>
            </a:extLst>
          </p:cNvPr>
          <p:cNvCxnSpPr>
            <a:cxnSpLocks/>
          </p:cNvCxnSpPr>
          <p:nvPr/>
        </p:nvCxnSpPr>
        <p:spPr>
          <a:xfrm>
            <a:off x="705612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464D37-78C7-E552-A860-68CB1201FD7F}"/>
              </a:ext>
            </a:extLst>
          </p:cNvPr>
          <p:cNvCxnSpPr>
            <a:cxnSpLocks/>
          </p:cNvCxnSpPr>
          <p:nvPr/>
        </p:nvCxnSpPr>
        <p:spPr>
          <a:xfrm>
            <a:off x="684276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CABF498-2309-7839-07B6-743C257A1105}"/>
              </a:ext>
            </a:extLst>
          </p:cNvPr>
          <p:cNvCxnSpPr>
            <a:cxnSpLocks/>
          </p:cNvCxnSpPr>
          <p:nvPr/>
        </p:nvCxnSpPr>
        <p:spPr>
          <a:xfrm>
            <a:off x="665226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7D2FBF-0276-A4FB-E9DD-C420C5EAC5F6}"/>
              </a:ext>
            </a:extLst>
          </p:cNvPr>
          <p:cNvCxnSpPr>
            <a:cxnSpLocks/>
          </p:cNvCxnSpPr>
          <p:nvPr/>
        </p:nvCxnSpPr>
        <p:spPr>
          <a:xfrm>
            <a:off x="480822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88F1E44-E474-7DCD-1061-B31B6441DF5A}"/>
              </a:ext>
            </a:extLst>
          </p:cNvPr>
          <p:cNvCxnSpPr>
            <a:cxnSpLocks/>
          </p:cNvCxnSpPr>
          <p:nvPr/>
        </p:nvCxnSpPr>
        <p:spPr>
          <a:xfrm>
            <a:off x="643128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2815B7-2902-6960-24D2-4370A9954E71}"/>
              </a:ext>
            </a:extLst>
          </p:cNvPr>
          <p:cNvCxnSpPr>
            <a:cxnSpLocks/>
          </p:cNvCxnSpPr>
          <p:nvPr/>
        </p:nvCxnSpPr>
        <p:spPr>
          <a:xfrm>
            <a:off x="622935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E78F7D-51C8-0C10-06B6-6F98EC22AE3B}"/>
              </a:ext>
            </a:extLst>
          </p:cNvPr>
          <p:cNvCxnSpPr>
            <a:cxnSpLocks/>
          </p:cNvCxnSpPr>
          <p:nvPr/>
        </p:nvCxnSpPr>
        <p:spPr>
          <a:xfrm>
            <a:off x="602742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D371D8E-D521-C654-6D8A-94793840D190}"/>
              </a:ext>
            </a:extLst>
          </p:cNvPr>
          <p:cNvCxnSpPr>
            <a:cxnSpLocks/>
          </p:cNvCxnSpPr>
          <p:nvPr/>
        </p:nvCxnSpPr>
        <p:spPr>
          <a:xfrm>
            <a:off x="582549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2884B18-2C1A-69D9-CB59-F979BA7FCE01}"/>
              </a:ext>
            </a:extLst>
          </p:cNvPr>
          <p:cNvCxnSpPr>
            <a:cxnSpLocks/>
          </p:cNvCxnSpPr>
          <p:nvPr/>
        </p:nvCxnSpPr>
        <p:spPr>
          <a:xfrm>
            <a:off x="562356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C653A19-7238-653A-BAC2-5162F22AE1B0}"/>
              </a:ext>
            </a:extLst>
          </p:cNvPr>
          <p:cNvCxnSpPr>
            <a:cxnSpLocks/>
          </p:cNvCxnSpPr>
          <p:nvPr/>
        </p:nvCxnSpPr>
        <p:spPr>
          <a:xfrm>
            <a:off x="541401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F05E4A9-789B-E2FD-57B4-EA3BB16EC9EC}"/>
              </a:ext>
            </a:extLst>
          </p:cNvPr>
          <p:cNvCxnSpPr>
            <a:cxnSpLocks/>
          </p:cNvCxnSpPr>
          <p:nvPr/>
        </p:nvCxnSpPr>
        <p:spPr>
          <a:xfrm>
            <a:off x="521208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2068D72-15D2-1758-971A-493184FFE05E}"/>
              </a:ext>
            </a:extLst>
          </p:cNvPr>
          <p:cNvCxnSpPr>
            <a:cxnSpLocks/>
          </p:cNvCxnSpPr>
          <p:nvPr/>
        </p:nvCxnSpPr>
        <p:spPr>
          <a:xfrm>
            <a:off x="502158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8F0F55-CDD9-4B39-1F55-3EA26BF27C77}"/>
              </a:ext>
            </a:extLst>
          </p:cNvPr>
          <p:cNvCxnSpPr>
            <a:cxnSpLocks/>
          </p:cNvCxnSpPr>
          <p:nvPr/>
        </p:nvCxnSpPr>
        <p:spPr>
          <a:xfrm>
            <a:off x="358902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CF34531-953C-82D0-FCF5-7FACA3678DE4}"/>
              </a:ext>
            </a:extLst>
          </p:cNvPr>
          <p:cNvCxnSpPr>
            <a:cxnSpLocks/>
          </p:cNvCxnSpPr>
          <p:nvPr/>
        </p:nvCxnSpPr>
        <p:spPr>
          <a:xfrm>
            <a:off x="460629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C537446-7BB8-CE13-2F4B-7167366AB3D0}"/>
              </a:ext>
            </a:extLst>
          </p:cNvPr>
          <p:cNvCxnSpPr>
            <a:cxnSpLocks/>
          </p:cNvCxnSpPr>
          <p:nvPr/>
        </p:nvCxnSpPr>
        <p:spPr>
          <a:xfrm>
            <a:off x="440436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D3D445D-133C-D7B5-96A0-94840E183624}"/>
              </a:ext>
            </a:extLst>
          </p:cNvPr>
          <p:cNvCxnSpPr>
            <a:cxnSpLocks/>
          </p:cNvCxnSpPr>
          <p:nvPr/>
        </p:nvCxnSpPr>
        <p:spPr>
          <a:xfrm>
            <a:off x="419481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239D12-26DA-8B62-7744-4E10D54A3A2F}"/>
              </a:ext>
            </a:extLst>
          </p:cNvPr>
          <p:cNvCxnSpPr>
            <a:cxnSpLocks/>
          </p:cNvCxnSpPr>
          <p:nvPr/>
        </p:nvCxnSpPr>
        <p:spPr>
          <a:xfrm>
            <a:off x="399288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00B167-6AAA-391F-E0D1-EAFBFC1C3F4E}"/>
              </a:ext>
            </a:extLst>
          </p:cNvPr>
          <p:cNvCxnSpPr>
            <a:cxnSpLocks/>
          </p:cNvCxnSpPr>
          <p:nvPr/>
        </p:nvCxnSpPr>
        <p:spPr>
          <a:xfrm>
            <a:off x="3802380" y="201168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8F82206-CF8D-5C83-6479-780B2D617D54}"/>
              </a:ext>
            </a:extLst>
          </p:cNvPr>
          <p:cNvCxnSpPr>
            <a:cxnSpLocks/>
          </p:cNvCxnSpPr>
          <p:nvPr/>
        </p:nvCxnSpPr>
        <p:spPr>
          <a:xfrm>
            <a:off x="949071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642AFD0-7DAA-C4FB-B393-B734282A774B}"/>
              </a:ext>
            </a:extLst>
          </p:cNvPr>
          <p:cNvCxnSpPr>
            <a:cxnSpLocks/>
          </p:cNvCxnSpPr>
          <p:nvPr/>
        </p:nvCxnSpPr>
        <p:spPr>
          <a:xfrm>
            <a:off x="930021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B350C4-D587-AAE0-B71B-9DF356F46191}"/>
              </a:ext>
            </a:extLst>
          </p:cNvPr>
          <p:cNvCxnSpPr>
            <a:cxnSpLocks/>
          </p:cNvCxnSpPr>
          <p:nvPr/>
        </p:nvCxnSpPr>
        <p:spPr>
          <a:xfrm>
            <a:off x="908685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B0A42FF-B900-3F23-03DB-C4E0BDCB8659}"/>
              </a:ext>
            </a:extLst>
          </p:cNvPr>
          <p:cNvCxnSpPr>
            <a:cxnSpLocks/>
          </p:cNvCxnSpPr>
          <p:nvPr/>
        </p:nvCxnSpPr>
        <p:spPr>
          <a:xfrm>
            <a:off x="887730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506374D-CE03-FEAD-0233-1F7CFED9B172}"/>
              </a:ext>
            </a:extLst>
          </p:cNvPr>
          <p:cNvCxnSpPr>
            <a:cxnSpLocks/>
          </p:cNvCxnSpPr>
          <p:nvPr/>
        </p:nvCxnSpPr>
        <p:spPr>
          <a:xfrm>
            <a:off x="868680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C59BE24-AECE-DF78-EB31-45C4B4FFCA62}"/>
              </a:ext>
            </a:extLst>
          </p:cNvPr>
          <p:cNvCxnSpPr>
            <a:cxnSpLocks/>
          </p:cNvCxnSpPr>
          <p:nvPr/>
        </p:nvCxnSpPr>
        <p:spPr>
          <a:xfrm>
            <a:off x="848487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8EA4CE3-1EE6-9084-DE4E-F015CB220CD3}"/>
              </a:ext>
            </a:extLst>
          </p:cNvPr>
          <p:cNvCxnSpPr>
            <a:cxnSpLocks/>
          </p:cNvCxnSpPr>
          <p:nvPr/>
        </p:nvCxnSpPr>
        <p:spPr>
          <a:xfrm>
            <a:off x="827151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7EF8EA0-3AC7-11F9-2E38-BFA3ACC418BC}"/>
              </a:ext>
            </a:extLst>
          </p:cNvPr>
          <p:cNvCxnSpPr>
            <a:cxnSpLocks/>
          </p:cNvCxnSpPr>
          <p:nvPr/>
        </p:nvCxnSpPr>
        <p:spPr>
          <a:xfrm>
            <a:off x="808101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C7F3AC3-4DC8-C60D-B672-632C994E2D8C}"/>
              </a:ext>
            </a:extLst>
          </p:cNvPr>
          <p:cNvCxnSpPr>
            <a:cxnSpLocks/>
          </p:cNvCxnSpPr>
          <p:nvPr/>
        </p:nvCxnSpPr>
        <p:spPr>
          <a:xfrm>
            <a:off x="787908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0BB290B-CAC6-6B3F-DC80-5FDC6FEFFBCF}"/>
              </a:ext>
            </a:extLst>
          </p:cNvPr>
          <p:cNvCxnSpPr>
            <a:cxnSpLocks/>
          </p:cNvCxnSpPr>
          <p:nvPr/>
        </p:nvCxnSpPr>
        <p:spPr>
          <a:xfrm>
            <a:off x="765810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8DCD6E1-BD07-AA36-8661-6A467BDF6CE2}"/>
              </a:ext>
            </a:extLst>
          </p:cNvPr>
          <p:cNvCxnSpPr>
            <a:cxnSpLocks/>
          </p:cNvCxnSpPr>
          <p:nvPr/>
        </p:nvCxnSpPr>
        <p:spPr>
          <a:xfrm>
            <a:off x="746760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2AFC774-8832-F708-F3DB-81A2314BDAAA}"/>
              </a:ext>
            </a:extLst>
          </p:cNvPr>
          <p:cNvCxnSpPr>
            <a:cxnSpLocks/>
          </p:cNvCxnSpPr>
          <p:nvPr/>
        </p:nvCxnSpPr>
        <p:spPr>
          <a:xfrm>
            <a:off x="726567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69AFC6E-312B-49A2-33A7-76C2FC8A7325}"/>
              </a:ext>
            </a:extLst>
          </p:cNvPr>
          <p:cNvCxnSpPr>
            <a:cxnSpLocks/>
          </p:cNvCxnSpPr>
          <p:nvPr/>
        </p:nvCxnSpPr>
        <p:spPr>
          <a:xfrm>
            <a:off x="888873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CC4F24A-2A33-2797-8369-1821ACE3E0F0}"/>
              </a:ext>
            </a:extLst>
          </p:cNvPr>
          <p:cNvCxnSpPr>
            <a:cxnSpLocks/>
          </p:cNvCxnSpPr>
          <p:nvPr/>
        </p:nvCxnSpPr>
        <p:spPr>
          <a:xfrm>
            <a:off x="867537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CB6FDC-551C-F1E2-2703-98D2F3B986AE}"/>
              </a:ext>
            </a:extLst>
          </p:cNvPr>
          <p:cNvCxnSpPr>
            <a:cxnSpLocks/>
          </p:cNvCxnSpPr>
          <p:nvPr/>
        </p:nvCxnSpPr>
        <p:spPr>
          <a:xfrm>
            <a:off x="827151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CD87D79-2363-166E-14B7-E8A832C645AE}"/>
              </a:ext>
            </a:extLst>
          </p:cNvPr>
          <p:cNvCxnSpPr>
            <a:cxnSpLocks/>
          </p:cNvCxnSpPr>
          <p:nvPr/>
        </p:nvCxnSpPr>
        <p:spPr>
          <a:xfrm>
            <a:off x="806958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E80CC23-9E1E-2BA2-F163-0152A423946C}"/>
              </a:ext>
            </a:extLst>
          </p:cNvPr>
          <p:cNvCxnSpPr>
            <a:cxnSpLocks/>
          </p:cNvCxnSpPr>
          <p:nvPr/>
        </p:nvCxnSpPr>
        <p:spPr>
          <a:xfrm>
            <a:off x="765810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58AB162-8BD5-5250-C23F-43F17124C126}"/>
              </a:ext>
            </a:extLst>
          </p:cNvPr>
          <p:cNvCxnSpPr>
            <a:cxnSpLocks/>
          </p:cNvCxnSpPr>
          <p:nvPr/>
        </p:nvCxnSpPr>
        <p:spPr>
          <a:xfrm>
            <a:off x="745617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5075B5A-6856-1171-D94F-01E1CC6E16D9}"/>
              </a:ext>
            </a:extLst>
          </p:cNvPr>
          <p:cNvCxnSpPr>
            <a:cxnSpLocks/>
          </p:cNvCxnSpPr>
          <p:nvPr/>
        </p:nvCxnSpPr>
        <p:spPr>
          <a:xfrm>
            <a:off x="705993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A36AC35-2593-F60D-3A94-716705486DB4}"/>
              </a:ext>
            </a:extLst>
          </p:cNvPr>
          <p:cNvCxnSpPr>
            <a:cxnSpLocks/>
          </p:cNvCxnSpPr>
          <p:nvPr/>
        </p:nvCxnSpPr>
        <p:spPr>
          <a:xfrm>
            <a:off x="684657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A6DF51A-5202-3883-9B56-32C612C31543}"/>
              </a:ext>
            </a:extLst>
          </p:cNvPr>
          <p:cNvCxnSpPr>
            <a:cxnSpLocks/>
          </p:cNvCxnSpPr>
          <p:nvPr/>
        </p:nvCxnSpPr>
        <p:spPr>
          <a:xfrm>
            <a:off x="665607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5D1FCB6-35F0-B764-B0EB-FEF9221D9435}"/>
              </a:ext>
            </a:extLst>
          </p:cNvPr>
          <p:cNvCxnSpPr>
            <a:cxnSpLocks/>
          </p:cNvCxnSpPr>
          <p:nvPr/>
        </p:nvCxnSpPr>
        <p:spPr>
          <a:xfrm>
            <a:off x="481203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E57A91C-6A8A-4DFA-B3A4-A1435BCF21DA}"/>
              </a:ext>
            </a:extLst>
          </p:cNvPr>
          <p:cNvCxnSpPr>
            <a:cxnSpLocks/>
          </p:cNvCxnSpPr>
          <p:nvPr/>
        </p:nvCxnSpPr>
        <p:spPr>
          <a:xfrm>
            <a:off x="643509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8A9F3A8-42C0-C1F6-9981-96700F68EE60}"/>
              </a:ext>
            </a:extLst>
          </p:cNvPr>
          <p:cNvCxnSpPr>
            <a:cxnSpLocks/>
          </p:cNvCxnSpPr>
          <p:nvPr/>
        </p:nvCxnSpPr>
        <p:spPr>
          <a:xfrm>
            <a:off x="623316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A9EF226-E3ED-BDF2-B557-CBA3B9B5CDA0}"/>
              </a:ext>
            </a:extLst>
          </p:cNvPr>
          <p:cNvCxnSpPr>
            <a:cxnSpLocks/>
          </p:cNvCxnSpPr>
          <p:nvPr/>
        </p:nvCxnSpPr>
        <p:spPr>
          <a:xfrm>
            <a:off x="603123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591137-BD3B-6E74-9729-09C6B6529809}"/>
              </a:ext>
            </a:extLst>
          </p:cNvPr>
          <p:cNvCxnSpPr>
            <a:cxnSpLocks/>
          </p:cNvCxnSpPr>
          <p:nvPr/>
        </p:nvCxnSpPr>
        <p:spPr>
          <a:xfrm>
            <a:off x="582930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2A26527-D81A-9114-22A7-84AF157E0787}"/>
              </a:ext>
            </a:extLst>
          </p:cNvPr>
          <p:cNvCxnSpPr>
            <a:cxnSpLocks/>
          </p:cNvCxnSpPr>
          <p:nvPr/>
        </p:nvCxnSpPr>
        <p:spPr>
          <a:xfrm>
            <a:off x="562737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B741E05-9C76-2200-306C-1FCF2F6A9DFA}"/>
              </a:ext>
            </a:extLst>
          </p:cNvPr>
          <p:cNvCxnSpPr>
            <a:cxnSpLocks/>
          </p:cNvCxnSpPr>
          <p:nvPr/>
        </p:nvCxnSpPr>
        <p:spPr>
          <a:xfrm>
            <a:off x="541782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A2DC083-C38D-DF45-305E-A6E6D69ADE4F}"/>
              </a:ext>
            </a:extLst>
          </p:cNvPr>
          <p:cNvCxnSpPr>
            <a:cxnSpLocks/>
          </p:cNvCxnSpPr>
          <p:nvPr/>
        </p:nvCxnSpPr>
        <p:spPr>
          <a:xfrm>
            <a:off x="521589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2D82255-EEC5-B46B-BEA2-27C937E61BD5}"/>
              </a:ext>
            </a:extLst>
          </p:cNvPr>
          <p:cNvCxnSpPr>
            <a:cxnSpLocks/>
          </p:cNvCxnSpPr>
          <p:nvPr/>
        </p:nvCxnSpPr>
        <p:spPr>
          <a:xfrm>
            <a:off x="502539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4A27779-BF84-4197-8DCF-13B7C9C201D8}"/>
              </a:ext>
            </a:extLst>
          </p:cNvPr>
          <p:cNvCxnSpPr>
            <a:cxnSpLocks/>
          </p:cNvCxnSpPr>
          <p:nvPr/>
        </p:nvCxnSpPr>
        <p:spPr>
          <a:xfrm>
            <a:off x="359283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5DB703C-5283-97BE-BE28-BE9775D1F1E2}"/>
              </a:ext>
            </a:extLst>
          </p:cNvPr>
          <p:cNvCxnSpPr>
            <a:cxnSpLocks/>
          </p:cNvCxnSpPr>
          <p:nvPr/>
        </p:nvCxnSpPr>
        <p:spPr>
          <a:xfrm>
            <a:off x="461010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F0BA87E-2C39-3F01-1A51-5B44444A22A9}"/>
              </a:ext>
            </a:extLst>
          </p:cNvPr>
          <p:cNvCxnSpPr>
            <a:cxnSpLocks/>
          </p:cNvCxnSpPr>
          <p:nvPr/>
        </p:nvCxnSpPr>
        <p:spPr>
          <a:xfrm>
            <a:off x="440817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D771A63-DF57-B026-DF48-C01216D7E768}"/>
              </a:ext>
            </a:extLst>
          </p:cNvPr>
          <p:cNvCxnSpPr>
            <a:cxnSpLocks/>
          </p:cNvCxnSpPr>
          <p:nvPr/>
        </p:nvCxnSpPr>
        <p:spPr>
          <a:xfrm>
            <a:off x="419862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53DF889-CF6C-CFAC-E74E-63749B7DC860}"/>
              </a:ext>
            </a:extLst>
          </p:cNvPr>
          <p:cNvCxnSpPr>
            <a:cxnSpLocks/>
          </p:cNvCxnSpPr>
          <p:nvPr/>
        </p:nvCxnSpPr>
        <p:spPr>
          <a:xfrm>
            <a:off x="399669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A8CCF67-C537-E6AC-4D43-40A392176CFA}"/>
              </a:ext>
            </a:extLst>
          </p:cNvPr>
          <p:cNvCxnSpPr>
            <a:cxnSpLocks/>
          </p:cNvCxnSpPr>
          <p:nvPr/>
        </p:nvCxnSpPr>
        <p:spPr>
          <a:xfrm>
            <a:off x="3806190" y="3432810"/>
            <a:ext cx="0" cy="82296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17D934D-A917-FB54-54C9-F5DB00A852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3123674" y="900281"/>
            <a:ext cx="6831856" cy="44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6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Why use a Breadboard?</a:t>
            </a:r>
          </a:p>
          <a:p>
            <a:endParaRPr lang="en-GB" sz="4000" b="1" dirty="0">
              <a:latin typeface="HK Grotesk" panose="00000500000000000000" pitchFamily="50" charset="0"/>
            </a:endParaRPr>
          </a:p>
          <a:p>
            <a:r>
              <a:rPr lang="en-GB" sz="2400" dirty="0">
                <a:latin typeface="HK Grotesk" panose="00000500000000000000" pitchFamily="50" charset="0"/>
              </a:rPr>
              <a:t>A breadboard is a tidier way to use lots of components in a circuit. Main reason is so we only have one connection with the GND pin on micro-controllers like the Micro:Bit.</a:t>
            </a:r>
          </a:p>
        </p:txBody>
      </p:sp>
    </p:spTree>
    <p:extLst>
      <p:ext uri="{BB962C8B-B14F-4D97-AF65-F5344CB8AC3E}">
        <p14:creationId xmlns:p14="http://schemas.microsoft.com/office/powerpoint/2010/main" val="392891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Why use a Breadboard?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6DB91-83A9-8B3C-ADF3-7E910CD1E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758" y="1065268"/>
            <a:ext cx="2819545" cy="4222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20F5A2-FC7A-DEB8-FAA4-0504EA112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153" y="1262127"/>
            <a:ext cx="5874052" cy="38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3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F345-459E-4B3F-80B9-BDACF33CC1FF}"/>
              </a:ext>
            </a:extLst>
          </p:cNvPr>
          <p:cNvSpPr txBox="1"/>
          <p:nvPr/>
        </p:nvSpPr>
        <p:spPr>
          <a:xfrm>
            <a:off x="545431" y="192395"/>
            <a:ext cx="1104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 panose="00000500000000000000" pitchFamily="50" charset="0"/>
              </a:rPr>
              <a:t>How to use a Breadboard: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D3D7CB-E7B5-610A-6305-82CA2A4347CC}"/>
              </a:ext>
            </a:extLst>
          </p:cNvPr>
          <p:cNvSpPr/>
          <p:nvPr/>
        </p:nvSpPr>
        <p:spPr>
          <a:xfrm>
            <a:off x="2949944" y="2402618"/>
            <a:ext cx="793921" cy="7698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5EAA31-6C18-D5A3-2B72-5BB00B914AA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575825" y="3375120"/>
            <a:ext cx="748236" cy="728685"/>
            <a:chOff x="2841523" y="2621526"/>
            <a:chExt cx="1740309" cy="1694835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02743BE6-4EE1-DAFF-6DCF-EA2F1A62FDFD}"/>
                </a:ext>
              </a:extLst>
            </p:cNvPr>
            <p:cNvSpPr>
              <a:spLocks/>
            </p:cNvSpPr>
            <p:nvPr/>
          </p:nvSpPr>
          <p:spPr>
            <a:xfrm>
              <a:off x="3362632" y="3244645"/>
              <a:ext cx="1012723" cy="796413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B31D4F-243C-DED5-CFAC-54B94CD9B42A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0" y="3234813"/>
              <a:ext cx="10127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B8A16B-D4DA-AD3C-0216-961467806140}"/>
                </a:ext>
              </a:extLst>
            </p:cNvPr>
            <p:cNvSpPr>
              <a:spLocks/>
            </p:cNvSpPr>
            <p:nvPr/>
          </p:nvSpPr>
          <p:spPr>
            <a:xfrm>
              <a:off x="3146322" y="2969341"/>
              <a:ext cx="1435510" cy="13470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0E9784-A685-B93D-1A93-54E62E34649E}"/>
                </a:ext>
              </a:extLst>
            </p:cNvPr>
            <p:cNvCxnSpPr>
              <a:cxnSpLocks/>
              <a:stCxn id="7" idx="0"/>
              <a:endCxn id="7" idx="4"/>
            </p:cNvCxnSpPr>
            <p:nvPr/>
          </p:nvCxnSpPr>
          <p:spPr>
            <a:xfrm>
              <a:off x="3864077" y="2969341"/>
              <a:ext cx="0" cy="1347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8BC326E-829B-922D-4398-FBCE781A33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6322" y="2621526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2ECA395-2E90-7BCD-E88B-D36055BB51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41523" y="2825305"/>
              <a:ext cx="479321" cy="554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E0456F-1A0A-F935-9779-4EE157D80BE0}"/>
              </a:ext>
            </a:extLst>
          </p:cNvPr>
          <p:cNvGrpSpPr/>
          <p:nvPr/>
        </p:nvGrpSpPr>
        <p:grpSpPr>
          <a:xfrm>
            <a:off x="2289469" y="1054453"/>
            <a:ext cx="786398" cy="1277353"/>
            <a:chOff x="5082353" y="790249"/>
            <a:chExt cx="786398" cy="127735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FB0DF7B-10AE-DBAC-815E-4C4A4801DFB5}"/>
                </a:ext>
              </a:extLst>
            </p:cNvPr>
            <p:cNvGrpSpPr/>
            <p:nvPr/>
          </p:nvGrpSpPr>
          <p:grpSpPr>
            <a:xfrm>
              <a:off x="5360182" y="1173750"/>
              <a:ext cx="508569" cy="893852"/>
              <a:chOff x="3698697" y="2738491"/>
              <a:chExt cx="508569" cy="89385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ADB1F0A-E765-C185-8917-001BD451E063}"/>
                  </a:ext>
                </a:extLst>
              </p:cNvPr>
              <p:cNvGrpSpPr/>
              <p:nvPr/>
            </p:nvGrpSpPr>
            <p:grpSpPr>
              <a:xfrm>
                <a:off x="3698697" y="2738491"/>
                <a:ext cx="172948" cy="893852"/>
                <a:chOff x="3698697" y="2738491"/>
                <a:chExt cx="172948" cy="893852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12A4CBFB-13C5-270E-C667-0CEAA30E3498}"/>
                    </a:ext>
                  </a:extLst>
                </p:cNvPr>
                <p:cNvCxnSpPr/>
                <p:nvPr/>
              </p:nvCxnSpPr>
              <p:spPr>
                <a:xfrm flipH="1">
                  <a:off x="3861371" y="2738491"/>
                  <a:ext cx="0" cy="89385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5AF413A4-3E5E-06A4-AC01-4282D7D5B7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98697" y="3001338"/>
                  <a:ext cx="0" cy="41267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5CF08B2-6A75-D5E8-726B-E9B6A8734F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08971" y="3205537"/>
                  <a:ext cx="162674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256504E-27F1-5137-AEFF-42F5E097AD96}"/>
                  </a:ext>
                </a:extLst>
              </p:cNvPr>
              <p:cNvCxnSpPr/>
              <p:nvPr/>
            </p:nvCxnSpPr>
            <p:spPr>
              <a:xfrm flipH="1">
                <a:off x="4196992" y="2738491"/>
                <a:ext cx="0" cy="8938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B56E9B1-B4FA-092A-BE58-73F7F8FAC9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34318" y="3001338"/>
                <a:ext cx="0" cy="4126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2871E5C-0467-A016-BBF0-F015CCB1EA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44592" y="3205537"/>
                <a:ext cx="16267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484FF3-8C21-7EEF-3B14-AD340CDDD912}"/>
                </a:ext>
              </a:extLst>
            </p:cNvPr>
            <p:cNvSpPr txBox="1"/>
            <p:nvPr/>
          </p:nvSpPr>
          <p:spPr>
            <a:xfrm>
              <a:off x="5082353" y="790249"/>
              <a:ext cx="297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/>
                <a:t>+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89A8F1-90CF-408E-435B-9A82738B548E}"/>
              </a:ext>
            </a:extLst>
          </p:cNvPr>
          <p:cNvCxnSpPr>
            <a:cxnSpLocks/>
          </p:cNvCxnSpPr>
          <p:nvPr/>
        </p:nvCxnSpPr>
        <p:spPr>
          <a:xfrm>
            <a:off x="3065593" y="1905000"/>
            <a:ext cx="15894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3F13FE6-0224-8714-02EB-A29E671841F8}"/>
              </a:ext>
            </a:extLst>
          </p:cNvPr>
          <p:cNvCxnSpPr>
            <a:cxnSpLocks/>
          </p:cNvCxnSpPr>
          <p:nvPr/>
        </p:nvCxnSpPr>
        <p:spPr>
          <a:xfrm flipV="1">
            <a:off x="4634544" y="1905000"/>
            <a:ext cx="0" cy="1899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F5BC9F-F252-B93C-A7C8-0F1FFBF76A9F}"/>
              </a:ext>
            </a:extLst>
          </p:cNvPr>
          <p:cNvCxnSpPr>
            <a:cxnSpLocks/>
          </p:cNvCxnSpPr>
          <p:nvPr/>
        </p:nvCxnSpPr>
        <p:spPr>
          <a:xfrm>
            <a:off x="3164744" y="3804986"/>
            <a:ext cx="14903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A1C179-6A94-A79C-A9FB-8AABB25992AA}"/>
              </a:ext>
            </a:extLst>
          </p:cNvPr>
          <p:cNvCxnSpPr>
            <a:cxnSpLocks/>
          </p:cNvCxnSpPr>
          <p:nvPr/>
        </p:nvCxnSpPr>
        <p:spPr>
          <a:xfrm flipV="1">
            <a:off x="1006908" y="1905000"/>
            <a:ext cx="0" cy="1899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8A095A-CD4C-8C92-A6C1-70FAC707B72D}"/>
              </a:ext>
            </a:extLst>
          </p:cNvPr>
          <p:cNvCxnSpPr>
            <a:cxnSpLocks/>
          </p:cNvCxnSpPr>
          <p:nvPr/>
        </p:nvCxnSpPr>
        <p:spPr>
          <a:xfrm>
            <a:off x="988073" y="1905000"/>
            <a:ext cx="15894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661935-DB8B-50A4-27EB-1DE0F3951FB3}"/>
              </a:ext>
            </a:extLst>
          </p:cNvPr>
          <p:cNvCxnSpPr>
            <a:cxnSpLocks/>
          </p:cNvCxnSpPr>
          <p:nvPr/>
        </p:nvCxnSpPr>
        <p:spPr>
          <a:xfrm>
            <a:off x="988073" y="3804986"/>
            <a:ext cx="15975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031635A-AC06-D6BC-8794-67AB0796A0A7}"/>
              </a:ext>
            </a:extLst>
          </p:cNvPr>
          <p:cNvSpPr/>
          <p:nvPr/>
        </p:nvSpPr>
        <p:spPr>
          <a:xfrm rot="5400000">
            <a:off x="545088" y="2686888"/>
            <a:ext cx="923638" cy="3136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63BF121-3CC8-A37A-4C44-16D028559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81" y="1437954"/>
            <a:ext cx="6191568" cy="28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360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Widescreen</PresentationFormat>
  <Paragraphs>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HK Grotesk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Tally Roberts [nar25] (Staff)</dc:creator>
  <cp:lastModifiedBy>Tally Roberts [nar25] (Staff)</cp:lastModifiedBy>
  <cp:revision>1</cp:revision>
  <dcterms:created xsi:type="dcterms:W3CDTF">2022-11-17T11:14:53Z</dcterms:created>
  <dcterms:modified xsi:type="dcterms:W3CDTF">2022-11-17T15:02:53Z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dfecbd-fc97-4e8a-a9cd-19ed496c406e_Enabled">
    <vt:lpwstr>true</vt:lpwstr>
  </property>
  <property fmtid="{D5CDD505-2E9C-101B-9397-08002B2CF9AE}" pid="3" name="MSIP_Label_f2dfecbd-fc97-4e8a-a9cd-19ed496c406e_SetDate">
    <vt:lpwstr>2022-11-17T15:02:53Z</vt:lpwstr>
  </property>
  <property fmtid="{D5CDD505-2E9C-101B-9397-08002B2CF9AE}" pid="4" name="MSIP_Label_f2dfecbd-fc97-4e8a-a9cd-19ed496c406e_Method">
    <vt:lpwstr>Standard</vt:lpwstr>
  </property>
  <property fmtid="{D5CDD505-2E9C-101B-9397-08002B2CF9AE}" pid="5" name="MSIP_Label_f2dfecbd-fc97-4e8a-a9cd-19ed496c406e_Name">
    <vt:lpwstr>defa4170-0d19-0005-0004-bc88714345d2</vt:lpwstr>
  </property>
  <property fmtid="{D5CDD505-2E9C-101B-9397-08002B2CF9AE}" pid="6" name="MSIP_Label_f2dfecbd-fc97-4e8a-a9cd-19ed496c406e_SiteId">
    <vt:lpwstr>d47b090e-3f5a-4ca0-84d0-9f89d269f175</vt:lpwstr>
  </property>
  <property fmtid="{D5CDD505-2E9C-101B-9397-08002B2CF9AE}" pid="7" name="MSIP_Label_f2dfecbd-fc97-4e8a-a9cd-19ed496c406e_ActionId">
    <vt:lpwstr>09f56e57-9296-44f9-806d-d71d04117bfb</vt:lpwstr>
  </property>
  <property fmtid="{D5CDD505-2E9C-101B-9397-08002B2CF9AE}" pid="8" name="MSIP_Label_f2dfecbd-fc97-4e8a-a9cd-19ed496c406e_ContentBits">
    <vt:lpwstr>0</vt:lpwstr>
  </property>
</Properties>
</file>