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8" r:id="rId5"/>
    <p:sldId id="260" r:id="rId6"/>
    <p:sldId id="261" r:id="rId7"/>
    <p:sldId id="262" r:id="rId8"/>
    <p:sldId id="263" r:id="rId9"/>
    <p:sldId id="269" r:id="rId10"/>
    <p:sldId id="265" r:id="rId11"/>
    <p:sldId id="273" r:id="rId12"/>
    <p:sldId id="274" r:id="rId13"/>
    <p:sldId id="271" r:id="rId14"/>
    <p:sldId id="272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16FA6E-D645-7A41-BF78-63B9D05E17B4}" v="9" dt="2022-12-14T14:08:00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846"/>
  </p:normalViewPr>
  <p:slideViewPr>
    <p:cSldViewPr snapToGrid="0">
      <p:cViewPr varScale="1">
        <p:scale>
          <a:sx n="103" d="100"/>
          <a:sy n="103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Shaw [phs] (Staff)" userId="dafa3f6a-a603-4426-a657-2b6554a4c94c" providerId="ADAL" clId="{2A4C2AC1-229C-B043-B417-30F9C6B4A898}"/>
    <pc:docChg chg="custSel modSld">
      <pc:chgData name="Patricia Shaw [phs] (Staff)" userId="dafa3f6a-a603-4426-a657-2b6554a4c94c" providerId="ADAL" clId="{2A4C2AC1-229C-B043-B417-30F9C6B4A898}" dt="2022-12-07T12:25:38.381" v="562" actId="27636"/>
      <pc:docMkLst>
        <pc:docMk/>
      </pc:docMkLst>
      <pc:sldChg chg="modSp mod">
        <pc:chgData name="Patricia Shaw [phs] (Staff)" userId="dafa3f6a-a603-4426-a657-2b6554a4c94c" providerId="ADAL" clId="{2A4C2AC1-229C-B043-B417-30F9C6B4A898}" dt="2022-12-05T12:51:12.528" v="12" actId="20577"/>
        <pc:sldMkLst>
          <pc:docMk/>
          <pc:sldMk cId="1792857004" sldId="256"/>
        </pc:sldMkLst>
        <pc:spChg chg="mod">
          <ac:chgData name="Patricia Shaw [phs] (Staff)" userId="dafa3f6a-a603-4426-a657-2b6554a4c94c" providerId="ADAL" clId="{2A4C2AC1-229C-B043-B417-30F9C6B4A898}" dt="2022-12-05T12:51:12.528" v="12" actId="20577"/>
          <ac:spMkLst>
            <pc:docMk/>
            <pc:sldMk cId="1792857004" sldId="256"/>
            <ac:spMk id="3" creationId="{40362498-B40C-DA74-BB42-A5CB3E53F40E}"/>
          </ac:spMkLst>
        </pc:spChg>
      </pc:sldChg>
      <pc:sldChg chg="modSp mod">
        <pc:chgData name="Patricia Shaw [phs] (Staff)" userId="dafa3f6a-a603-4426-a657-2b6554a4c94c" providerId="ADAL" clId="{2A4C2AC1-229C-B043-B417-30F9C6B4A898}" dt="2022-12-07T12:05:06.948" v="382" actId="20577"/>
        <pc:sldMkLst>
          <pc:docMk/>
          <pc:sldMk cId="2957106374" sldId="258"/>
        </pc:sldMkLst>
        <pc:spChg chg="mod">
          <ac:chgData name="Patricia Shaw [phs] (Staff)" userId="dafa3f6a-a603-4426-a657-2b6554a4c94c" providerId="ADAL" clId="{2A4C2AC1-229C-B043-B417-30F9C6B4A898}" dt="2022-12-07T12:05:06.948" v="382" actId="20577"/>
          <ac:spMkLst>
            <pc:docMk/>
            <pc:sldMk cId="2957106374" sldId="258"/>
            <ac:spMk id="3" creationId="{0F0CE856-BCAE-9F81-89F9-88FD5F3C803D}"/>
          </ac:spMkLst>
        </pc:spChg>
      </pc:sldChg>
      <pc:sldChg chg="modSp mod">
        <pc:chgData name="Patricia Shaw [phs] (Staff)" userId="dafa3f6a-a603-4426-a657-2b6554a4c94c" providerId="ADAL" clId="{2A4C2AC1-229C-B043-B417-30F9C6B4A898}" dt="2022-12-05T15:38:43.292" v="311" actId="6549"/>
        <pc:sldMkLst>
          <pc:docMk/>
          <pc:sldMk cId="1479848545" sldId="260"/>
        </pc:sldMkLst>
        <pc:spChg chg="mod">
          <ac:chgData name="Patricia Shaw [phs] (Staff)" userId="dafa3f6a-a603-4426-a657-2b6554a4c94c" providerId="ADAL" clId="{2A4C2AC1-229C-B043-B417-30F9C6B4A898}" dt="2022-12-05T15:38:43.292" v="311" actId="6549"/>
          <ac:spMkLst>
            <pc:docMk/>
            <pc:sldMk cId="1479848545" sldId="260"/>
            <ac:spMk id="3" creationId="{0F0CE856-BCAE-9F81-89F9-88FD5F3C803D}"/>
          </ac:spMkLst>
        </pc:spChg>
      </pc:sldChg>
      <pc:sldChg chg="modSp mod">
        <pc:chgData name="Patricia Shaw [phs] (Staff)" userId="dafa3f6a-a603-4426-a657-2b6554a4c94c" providerId="ADAL" clId="{2A4C2AC1-229C-B043-B417-30F9C6B4A898}" dt="2022-12-05T15:38:33.297" v="310" actId="20577"/>
        <pc:sldMkLst>
          <pc:docMk/>
          <pc:sldMk cId="3470715800" sldId="261"/>
        </pc:sldMkLst>
        <pc:spChg chg="mod">
          <ac:chgData name="Patricia Shaw [phs] (Staff)" userId="dafa3f6a-a603-4426-a657-2b6554a4c94c" providerId="ADAL" clId="{2A4C2AC1-229C-B043-B417-30F9C6B4A898}" dt="2022-12-05T15:38:33.297" v="310" actId="20577"/>
          <ac:spMkLst>
            <pc:docMk/>
            <pc:sldMk cId="3470715800" sldId="261"/>
            <ac:spMk id="3" creationId="{DEB40C03-2FF8-AFC2-DD99-5A6C114212E6}"/>
          </ac:spMkLst>
        </pc:spChg>
      </pc:sldChg>
      <pc:sldChg chg="modSp mod">
        <pc:chgData name="Patricia Shaw [phs] (Staff)" userId="dafa3f6a-a603-4426-a657-2b6554a4c94c" providerId="ADAL" clId="{2A4C2AC1-229C-B043-B417-30F9C6B4A898}" dt="2022-12-05T15:38:48.707" v="313" actId="27636"/>
        <pc:sldMkLst>
          <pc:docMk/>
          <pc:sldMk cId="3447676528" sldId="262"/>
        </pc:sldMkLst>
        <pc:spChg chg="mod">
          <ac:chgData name="Patricia Shaw [phs] (Staff)" userId="dafa3f6a-a603-4426-a657-2b6554a4c94c" providerId="ADAL" clId="{2A4C2AC1-229C-B043-B417-30F9C6B4A898}" dt="2022-12-05T15:38:48.707" v="313" actId="27636"/>
          <ac:spMkLst>
            <pc:docMk/>
            <pc:sldMk cId="3447676528" sldId="262"/>
            <ac:spMk id="3" creationId="{DEB40C03-2FF8-AFC2-DD99-5A6C114212E6}"/>
          </ac:spMkLst>
        </pc:spChg>
      </pc:sldChg>
      <pc:sldChg chg="delSp modSp mod">
        <pc:chgData name="Patricia Shaw [phs] (Staff)" userId="dafa3f6a-a603-4426-a657-2b6554a4c94c" providerId="ADAL" clId="{2A4C2AC1-229C-B043-B417-30F9C6B4A898}" dt="2022-12-07T12:12:44.481" v="545" actId="478"/>
        <pc:sldMkLst>
          <pc:docMk/>
          <pc:sldMk cId="1728199296" sldId="263"/>
        </pc:sldMkLst>
        <pc:spChg chg="mod">
          <ac:chgData name="Patricia Shaw [phs] (Staff)" userId="dafa3f6a-a603-4426-a657-2b6554a4c94c" providerId="ADAL" clId="{2A4C2AC1-229C-B043-B417-30F9C6B4A898}" dt="2022-12-07T12:07:36.121" v="494" actId="20577"/>
          <ac:spMkLst>
            <pc:docMk/>
            <pc:sldMk cId="1728199296" sldId="263"/>
            <ac:spMk id="3" creationId="{C7341CF6-F0CA-4EB7-3728-DD1CD487447E}"/>
          </ac:spMkLst>
        </pc:spChg>
        <pc:spChg chg="del">
          <ac:chgData name="Patricia Shaw [phs] (Staff)" userId="dafa3f6a-a603-4426-a657-2b6554a4c94c" providerId="ADAL" clId="{2A4C2AC1-229C-B043-B417-30F9C6B4A898}" dt="2022-12-06T21:32:53.068" v="315" actId="478"/>
          <ac:spMkLst>
            <pc:docMk/>
            <pc:sldMk cId="1728199296" sldId="263"/>
            <ac:spMk id="5" creationId="{8E2467F3-D58A-A08C-E9B6-03E0EEDE6D81}"/>
          </ac:spMkLst>
        </pc:spChg>
        <pc:picChg chg="del">
          <ac:chgData name="Patricia Shaw [phs] (Staff)" userId="dafa3f6a-a603-4426-a657-2b6554a4c94c" providerId="ADAL" clId="{2A4C2AC1-229C-B043-B417-30F9C6B4A898}" dt="2022-12-07T12:12:44.481" v="545" actId="478"/>
          <ac:picMkLst>
            <pc:docMk/>
            <pc:sldMk cId="1728199296" sldId="263"/>
            <ac:picMk id="4" creationId="{AFF2569D-E8E7-0C1C-0320-0AC50C8EE6B6}"/>
          </ac:picMkLst>
        </pc:picChg>
      </pc:sldChg>
      <pc:sldChg chg="modSp mod">
        <pc:chgData name="Patricia Shaw [phs] (Staff)" userId="dafa3f6a-a603-4426-a657-2b6554a4c94c" providerId="ADAL" clId="{2A4C2AC1-229C-B043-B417-30F9C6B4A898}" dt="2022-12-07T12:25:38.381" v="562" actId="27636"/>
        <pc:sldMkLst>
          <pc:docMk/>
          <pc:sldMk cId="3023808486" sldId="265"/>
        </pc:sldMkLst>
        <pc:spChg chg="mod">
          <ac:chgData name="Patricia Shaw [phs] (Staff)" userId="dafa3f6a-a603-4426-a657-2b6554a4c94c" providerId="ADAL" clId="{2A4C2AC1-229C-B043-B417-30F9C6B4A898}" dt="2022-12-07T12:25:38.381" v="562" actId="27636"/>
          <ac:spMkLst>
            <pc:docMk/>
            <pc:sldMk cId="3023808486" sldId="265"/>
            <ac:spMk id="3" creationId="{4B79AD8E-CF2F-A96C-D8D7-033A58E86DAC}"/>
          </ac:spMkLst>
        </pc:spChg>
      </pc:sldChg>
      <pc:sldChg chg="addSp modSp mod">
        <pc:chgData name="Patricia Shaw [phs] (Staff)" userId="dafa3f6a-a603-4426-a657-2b6554a4c94c" providerId="ADAL" clId="{2A4C2AC1-229C-B043-B417-30F9C6B4A898}" dt="2022-12-07T12:25:22.434" v="560" actId="20577"/>
        <pc:sldMkLst>
          <pc:docMk/>
          <pc:sldMk cId="3674034495" sldId="267"/>
        </pc:sldMkLst>
        <pc:spChg chg="mod">
          <ac:chgData name="Patricia Shaw [phs] (Staff)" userId="dafa3f6a-a603-4426-a657-2b6554a4c94c" providerId="ADAL" clId="{2A4C2AC1-229C-B043-B417-30F9C6B4A898}" dt="2022-12-07T12:25:22.434" v="560" actId="20577"/>
          <ac:spMkLst>
            <pc:docMk/>
            <pc:sldMk cId="3674034495" sldId="267"/>
            <ac:spMk id="3" creationId="{4B79AD8E-CF2F-A96C-D8D7-033A58E86DAC}"/>
          </ac:spMkLst>
        </pc:spChg>
        <pc:picChg chg="add mod">
          <ac:chgData name="Patricia Shaw [phs] (Staff)" userId="dafa3f6a-a603-4426-a657-2b6554a4c94c" providerId="ADAL" clId="{2A4C2AC1-229C-B043-B417-30F9C6B4A898}" dt="2022-12-07T12:09:50.637" v="544" actId="1076"/>
          <ac:picMkLst>
            <pc:docMk/>
            <pc:sldMk cId="3674034495" sldId="267"/>
            <ac:picMk id="4" creationId="{9C5EB63F-1360-9465-80AB-0A52F227A3B2}"/>
          </ac:picMkLst>
        </pc:picChg>
      </pc:sldChg>
    </pc:docChg>
  </pc:docChgLst>
  <pc:docChgLst>
    <pc:chgData name="Patricia Shaw [phs] (Staff)" userId="dafa3f6a-a603-4426-a657-2b6554a4c94c" providerId="ADAL" clId="{2716FA6E-D645-7A41-BF78-63B9D05E17B4}"/>
    <pc:docChg chg="undo custSel addSld delSld modSld sldOrd">
      <pc:chgData name="Patricia Shaw [phs] (Staff)" userId="dafa3f6a-a603-4426-a657-2b6554a4c94c" providerId="ADAL" clId="{2716FA6E-D645-7A41-BF78-63B9D05E17B4}" dt="2022-12-14T15:42:23.254" v="3018" actId="20577"/>
      <pc:docMkLst>
        <pc:docMk/>
      </pc:docMkLst>
      <pc:sldChg chg="modSp mod">
        <pc:chgData name="Patricia Shaw [phs] (Staff)" userId="dafa3f6a-a603-4426-a657-2b6554a4c94c" providerId="ADAL" clId="{2716FA6E-D645-7A41-BF78-63B9D05E17B4}" dt="2022-12-11T10:56:04.681" v="17" actId="20577"/>
        <pc:sldMkLst>
          <pc:docMk/>
          <pc:sldMk cId="1792857004" sldId="256"/>
        </pc:sldMkLst>
        <pc:spChg chg="mod">
          <ac:chgData name="Patricia Shaw [phs] (Staff)" userId="dafa3f6a-a603-4426-a657-2b6554a4c94c" providerId="ADAL" clId="{2716FA6E-D645-7A41-BF78-63B9D05E17B4}" dt="2022-12-11T10:56:04.681" v="17" actId="20577"/>
          <ac:spMkLst>
            <pc:docMk/>
            <pc:sldMk cId="1792857004" sldId="256"/>
            <ac:spMk id="3" creationId="{40362498-B40C-DA74-BB42-A5CB3E53F40E}"/>
          </ac:spMkLst>
        </pc:spChg>
      </pc:sldChg>
      <pc:sldChg chg="modSp mod">
        <pc:chgData name="Patricia Shaw [phs] (Staff)" userId="dafa3f6a-a603-4426-a657-2b6554a4c94c" providerId="ADAL" clId="{2716FA6E-D645-7A41-BF78-63B9D05E17B4}" dt="2022-12-14T13:22:24.338" v="994" actId="20577"/>
        <pc:sldMkLst>
          <pc:docMk/>
          <pc:sldMk cId="2499626166" sldId="257"/>
        </pc:sldMkLst>
        <pc:spChg chg="mod">
          <ac:chgData name="Patricia Shaw [phs] (Staff)" userId="dafa3f6a-a603-4426-a657-2b6554a4c94c" providerId="ADAL" clId="{2716FA6E-D645-7A41-BF78-63B9D05E17B4}" dt="2022-12-14T13:22:24.338" v="994" actId="20577"/>
          <ac:spMkLst>
            <pc:docMk/>
            <pc:sldMk cId="2499626166" sldId="257"/>
            <ac:spMk id="3" creationId="{95305BF4-FFCF-D46E-9E3E-4EA5BE007C14}"/>
          </ac:spMkLst>
        </pc:spChg>
      </pc:sldChg>
      <pc:sldChg chg="addSp delSp modSp mod">
        <pc:chgData name="Patricia Shaw [phs] (Staff)" userId="dafa3f6a-a603-4426-a657-2b6554a4c94c" providerId="ADAL" clId="{2716FA6E-D645-7A41-BF78-63B9D05E17B4}" dt="2022-12-14T13:29:47.087" v="1471" actId="20577"/>
        <pc:sldMkLst>
          <pc:docMk/>
          <pc:sldMk cId="2957106374" sldId="258"/>
        </pc:sldMkLst>
        <pc:spChg chg="mod">
          <ac:chgData name="Patricia Shaw [phs] (Staff)" userId="dafa3f6a-a603-4426-a657-2b6554a4c94c" providerId="ADAL" clId="{2716FA6E-D645-7A41-BF78-63B9D05E17B4}" dt="2022-12-14T13:29:47.087" v="1471" actId="20577"/>
          <ac:spMkLst>
            <pc:docMk/>
            <pc:sldMk cId="2957106374" sldId="258"/>
            <ac:spMk id="3" creationId="{0F0CE856-BCAE-9F81-89F9-88FD5F3C803D}"/>
          </ac:spMkLst>
        </pc:spChg>
        <pc:picChg chg="add del mod">
          <ac:chgData name="Patricia Shaw [phs] (Staff)" userId="dafa3f6a-a603-4426-a657-2b6554a4c94c" providerId="ADAL" clId="{2716FA6E-D645-7A41-BF78-63B9D05E17B4}" dt="2022-12-11T11:38:06.571" v="274" actId="21"/>
          <ac:picMkLst>
            <pc:docMk/>
            <pc:sldMk cId="2957106374" sldId="258"/>
            <ac:picMk id="4" creationId="{79F53FE4-F568-4D2F-8BB0-E639794C481D}"/>
          </ac:picMkLst>
        </pc:picChg>
      </pc:sldChg>
      <pc:sldChg chg="addSp delSp modSp mod">
        <pc:chgData name="Patricia Shaw [phs] (Staff)" userId="dafa3f6a-a603-4426-a657-2b6554a4c94c" providerId="ADAL" clId="{2716FA6E-D645-7A41-BF78-63B9D05E17B4}" dt="2022-12-14T15:42:23.254" v="3018" actId="20577"/>
        <pc:sldMkLst>
          <pc:docMk/>
          <pc:sldMk cId="1479848545" sldId="260"/>
        </pc:sldMkLst>
        <pc:spChg chg="mod">
          <ac:chgData name="Patricia Shaw [phs] (Staff)" userId="dafa3f6a-a603-4426-a657-2b6554a4c94c" providerId="ADAL" clId="{2716FA6E-D645-7A41-BF78-63B9D05E17B4}" dt="2022-12-14T15:42:23.254" v="3018" actId="20577"/>
          <ac:spMkLst>
            <pc:docMk/>
            <pc:sldMk cId="1479848545" sldId="260"/>
            <ac:spMk id="3" creationId="{0F0CE856-BCAE-9F81-89F9-88FD5F3C803D}"/>
          </ac:spMkLst>
        </pc:spChg>
        <pc:picChg chg="add del mod">
          <ac:chgData name="Patricia Shaw [phs] (Staff)" userId="dafa3f6a-a603-4426-a657-2b6554a4c94c" providerId="ADAL" clId="{2716FA6E-D645-7A41-BF78-63B9D05E17B4}" dt="2022-12-11T11:38:25.892" v="280" actId="21"/>
          <ac:picMkLst>
            <pc:docMk/>
            <pc:sldMk cId="1479848545" sldId="260"/>
            <ac:picMk id="4" creationId="{14FBDDA3-F60D-1D9E-26EA-7AF8A0701198}"/>
          </ac:picMkLst>
        </pc:picChg>
      </pc:sldChg>
      <pc:sldChg chg="addSp modSp mod">
        <pc:chgData name="Patricia Shaw [phs] (Staff)" userId="dafa3f6a-a603-4426-a657-2b6554a4c94c" providerId="ADAL" clId="{2716FA6E-D645-7A41-BF78-63B9D05E17B4}" dt="2022-12-14T13:55:17.583" v="1961" actId="21"/>
        <pc:sldMkLst>
          <pc:docMk/>
          <pc:sldMk cId="3470715800" sldId="261"/>
        </pc:sldMkLst>
        <pc:spChg chg="mod">
          <ac:chgData name="Patricia Shaw [phs] (Staff)" userId="dafa3f6a-a603-4426-a657-2b6554a4c94c" providerId="ADAL" clId="{2716FA6E-D645-7A41-BF78-63B9D05E17B4}" dt="2022-12-14T13:55:17.583" v="1961" actId="21"/>
          <ac:spMkLst>
            <pc:docMk/>
            <pc:sldMk cId="3470715800" sldId="261"/>
            <ac:spMk id="3" creationId="{DEB40C03-2FF8-AFC2-DD99-5A6C114212E6}"/>
          </ac:spMkLst>
        </pc:spChg>
        <pc:picChg chg="add mod">
          <ac:chgData name="Patricia Shaw [phs] (Staff)" userId="dafa3f6a-a603-4426-a657-2b6554a4c94c" providerId="ADAL" clId="{2716FA6E-D645-7A41-BF78-63B9D05E17B4}" dt="2022-12-14T13:54:56.267" v="1959" actId="1076"/>
          <ac:picMkLst>
            <pc:docMk/>
            <pc:sldMk cId="3470715800" sldId="261"/>
            <ac:picMk id="4" creationId="{B399F3D5-0499-F074-EFF5-B0737D374876}"/>
          </ac:picMkLst>
        </pc:picChg>
      </pc:sldChg>
      <pc:sldChg chg="modSp mod">
        <pc:chgData name="Patricia Shaw [phs] (Staff)" userId="dafa3f6a-a603-4426-a657-2b6554a4c94c" providerId="ADAL" clId="{2716FA6E-D645-7A41-BF78-63B9D05E17B4}" dt="2022-12-14T13:58:35.307" v="2143" actId="5793"/>
        <pc:sldMkLst>
          <pc:docMk/>
          <pc:sldMk cId="3447676528" sldId="262"/>
        </pc:sldMkLst>
        <pc:spChg chg="mod">
          <ac:chgData name="Patricia Shaw [phs] (Staff)" userId="dafa3f6a-a603-4426-a657-2b6554a4c94c" providerId="ADAL" clId="{2716FA6E-D645-7A41-BF78-63B9D05E17B4}" dt="2022-12-14T13:58:35.307" v="2143" actId="5793"/>
          <ac:spMkLst>
            <pc:docMk/>
            <pc:sldMk cId="3447676528" sldId="262"/>
            <ac:spMk id="3" creationId="{DEB40C03-2FF8-AFC2-DD99-5A6C114212E6}"/>
          </ac:spMkLst>
        </pc:spChg>
      </pc:sldChg>
      <pc:sldChg chg="modSp mod">
        <pc:chgData name="Patricia Shaw [phs] (Staff)" userId="dafa3f6a-a603-4426-a657-2b6554a4c94c" providerId="ADAL" clId="{2716FA6E-D645-7A41-BF78-63B9D05E17B4}" dt="2022-12-14T14:02:00.734" v="2403" actId="20577"/>
        <pc:sldMkLst>
          <pc:docMk/>
          <pc:sldMk cId="1728199296" sldId="263"/>
        </pc:sldMkLst>
        <pc:spChg chg="mod">
          <ac:chgData name="Patricia Shaw [phs] (Staff)" userId="dafa3f6a-a603-4426-a657-2b6554a4c94c" providerId="ADAL" clId="{2716FA6E-D645-7A41-BF78-63B9D05E17B4}" dt="2022-12-14T14:02:00.734" v="2403" actId="20577"/>
          <ac:spMkLst>
            <pc:docMk/>
            <pc:sldMk cId="1728199296" sldId="263"/>
            <ac:spMk id="3" creationId="{C7341CF6-F0CA-4EB7-3728-DD1CD487447E}"/>
          </ac:spMkLst>
        </pc:spChg>
      </pc:sldChg>
      <pc:sldChg chg="del">
        <pc:chgData name="Patricia Shaw [phs] (Staff)" userId="dafa3f6a-a603-4426-a657-2b6554a4c94c" providerId="ADAL" clId="{2716FA6E-D645-7A41-BF78-63B9D05E17B4}" dt="2022-12-11T11:44:10.664" v="676" actId="2696"/>
        <pc:sldMkLst>
          <pc:docMk/>
          <pc:sldMk cId="302689209" sldId="264"/>
        </pc:sldMkLst>
      </pc:sldChg>
      <pc:sldChg chg="modSp mod ord">
        <pc:chgData name="Patricia Shaw [phs] (Staff)" userId="dafa3f6a-a603-4426-a657-2b6554a4c94c" providerId="ADAL" clId="{2716FA6E-D645-7A41-BF78-63B9D05E17B4}" dt="2022-12-14T14:09:28.916" v="2510" actId="20577"/>
        <pc:sldMkLst>
          <pc:docMk/>
          <pc:sldMk cId="3023808486" sldId="265"/>
        </pc:sldMkLst>
        <pc:spChg chg="mod">
          <ac:chgData name="Patricia Shaw [phs] (Staff)" userId="dafa3f6a-a603-4426-a657-2b6554a4c94c" providerId="ADAL" clId="{2716FA6E-D645-7A41-BF78-63B9D05E17B4}" dt="2022-12-14T14:03:38.317" v="2488" actId="20577"/>
          <ac:spMkLst>
            <pc:docMk/>
            <pc:sldMk cId="3023808486" sldId="265"/>
            <ac:spMk id="2" creationId="{C2061A82-C35C-87F3-CC17-476246C0E622}"/>
          </ac:spMkLst>
        </pc:spChg>
        <pc:spChg chg="mod">
          <ac:chgData name="Patricia Shaw [phs] (Staff)" userId="dafa3f6a-a603-4426-a657-2b6554a4c94c" providerId="ADAL" clId="{2716FA6E-D645-7A41-BF78-63B9D05E17B4}" dt="2022-12-14T14:09:28.916" v="2510" actId="20577"/>
          <ac:spMkLst>
            <pc:docMk/>
            <pc:sldMk cId="3023808486" sldId="265"/>
            <ac:spMk id="3" creationId="{4B79AD8E-CF2F-A96C-D8D7-033A58E86DAC}"/>
          </ac:spMkLst>
        </pc:spChg>
      </pc:sldChg>
      <pc:sldChg chg="del">
        <pc:chgData name="Patricia Shaw [phs] (Staff)" userId="dafa3f6a-a603-4426-a657-2b6554a4c94c" providerId="ADAL" clId="{2716FA6E-D645-7A41-BF78-63B9D05E17B4}" dt="2022-12-14T14:08:05.837" v="2496" actId="2696"/>
        <pc:sldMkLst>
          <pc:docMk/>
          <pc:sldMk cId="3674034495" sldId="267"/>
        </pc:sldMkLst>
      </pc:sldChg>
      <pc:sldChg chg="new del">
        <pc:chgData name="Patricia Shaw [phs] (Staff)" userId="dafa3f6a-a603-4426-a657-2b6554a4c94c" providerId="ADAL" clId="{2716FA6E-D645-7A41-BF78-63B9D05E17B4}" dt="2022-12-14T13:33:35.299" v="1475" actId="680"/>
        <pc:sldMkLst>
          <pc:docMk/>
          <pc:sldMk cId="1002893878" sldId="268"/>
        </pc:sldMkLst>
      </pc:sldChg>
      <pc:sldChg chg="addSp modSp add mod ord">
        <pc:chgData name="Patricia Shaw [phs] (Staff)" userId="dafa3f6a-a603-4426-a657-2b6554a4c94c" providerId="ADAL" clId="{2716FA6E-D645-7A41-BF78-63B9D05E17B4}" dt="2022-12-14T15:40:26.882" v="3007" actId="27636"/>
        <pc:sldMkLst>
          <pc:docMk/>
          <pc:sldMk cId="3990783560" sldId="268"/>
        </pc:sldMkLst>
        <pc:spChg chg="mod">
          <ac:chgData name="Patricia Shaw [phs] (Staff)" userId="dafa3f6a-a603-4426-a657-2b6554a4c94c" providerId="ADAL" clId="{2716FA6E-D645-7A41-BF78-63B9D05E17B4}" dt="2022-12-14T15:40:26.882" v="3007" actId="27636"/>
          <ac:spMkLst>
            <pc:docMk/>
            <pc:sldMk cId="3990783560" sldId="268"/>
            <ac:spMk id="3" creationId="{0F0CE856-BCAE-9F81-89F9-88FD5F3C803D}"/>
          </ac:spMkLst>
        </pc:spChg>
        <pc:picChg chg="add mod modCrop">
          <ac:chgData name="Patricia Shaw [phs] (Staff)" userId="dafa3f6a-a603-4426-a657-2b6554a4c94c" providerId="ADAL" clId="{2716FA6E-D645-7A41-BF78-63B9D05E17B4}" dt="2022-12-14T13:45:06.146" v="1580" actId="1076"/>
          <ac:picMkLst>
            <pc:docMk/>
            <pc:sldMk cId="3990783560" sldId="268"/>
            <ac:picMk id="4" creationId="{8BC8A870-A37B-04DC-D35C-B8F4815A8BCF}"/>
          </ac:picMkLst>
        </pc:picChg>
      </pc:sldChg>
      <pc:sldChg chg="modSp add mod">
        <pc:chgData name="Patricia Shaw [phs] (Staff)" userId="dafa3f6a-a603-4426-a657-2b6554a4c94c" providerId="ADAL" clId="{2716FA6E-D645-7A41-BF78-63B9D05E17B4}" dt="2022-12-14T14:03:19.584" v="2486" actId="15"/>
        <pc:sldMkLst>
          <pc:docMk/>
          <pc:sldMk cId="1144327066" sldId="269"/>
        </pc:sldMkLst>
        <pc:spChg chg="mod">
          <ac:chgData name="Patricia Shaw [phs] (Staff)" userId="dafa3f6a-a603-4426-a657-2b6554a4c94c" providerId="ADAL" clId="{2716FA6E-D645-7A41-BF78-63B9D05E17B4}" dt="2022-12-14T14:03:19.584" v="2486" actId="15"/>
          <ac:spMkLst>
            <pc:docMk/>
            <pc:sldMk cId="1144327066" sldId="269"/>
            <ac:spMk id="3" creationId="{C7341CF6-F0CA-4EB7-3728-DD1CD487447E}"/>
          </ac:spMkLst>
        </pc:spChg>
      </pc:sldChg>
      <pc:sldChg chg="new del">
        <pc:chgData name="Patricia Shaw [phs] (Staff)" userId="dafa3f6a-a603-4426-a657-2b6554a4c94c" providerId="ADAL" clId="{2716FA6E-D645-7A41-BF78-63B9D05E17B4}" dt="2022-12-14T14:07:06.516" v="2492" actId="2696"/>
        <pc:sldMkLst>
          <pc:docMk/>
          <pc:sldMk cId="2386116855" sldId="270"/>
        </pc:sldMkLst>
      </pc:sldChg>
      <pc:sldChg chg="modSp add mod">
        <pc:chgData name="Patricia Shaw [phs] (Staff)" userId="dafa3f6a-a603-4426-a657-2b6554a4c94c" providerId="ADAL" clId="{2716FA6E-D645-7A41-BF78-63B9D05E17B4}" dt="2022-12-14T14:08:29.588" v="2503" actId="5793"/>
        <pc:sldMkLst>
          <pc:docMk/>
          <pc:sldMk cId="1981041616" sldId="271"/>
        </pc:sldMkLst>
        <pc:spChg chg="mod">
          <ac:chgData name="Patricia Shaw [phs] (Staff)" userId="dafa3f6a-a603-4426-a657-2b6554a4c94c" providerId="ADAL" clId="{2716FA6E-D645-7A41-BF78-63B9D05E17B4}" dt="2022-12-14T14:08:24.413" v="2502" actId="20577"/>
          <ac:spMkLst>
            <pc:docMk/>
            <pc:sldMk cId="1981041616" sldId="271"/>
            <ac:spMk id="2" creationId="{C2061A82-C35C-87F3-CC17-476246C0E622}"/>
          </ac:spMkLst>
        </pc:spChg>
        <pc:spChg chg="mod">
          <ac:chgData name="Patricia Shaw [phs] (Staff)" userId="dafa3f6a-a603-4426-a657-2b6554a4c94c" providerId="ADAL" clId="{2716FA6E-D645-7A41-BF78-63B9D05E17B4}" dt="2022-12-14T14:08:29.588" v="2503" actId="5793"/>
          <ac:spMkLst>
            <pc:docMk/>
            <pc:sldMk cId="1981041616" sldId="271"/>
            <ac:spMk id="11" creationId="{E22978C7-AB4D-E853-8793-97E83887A249}"/>
          </ac:spMkLst>
        </pc:spChg>
      </pc:sldChg>
      <pc:sldChg chg="add">
        <pc:chgData name="Patricia Shaw [phs] (Staff)" userId="dafa3f6a-a603-4426-a657-2b6554a4c94c" providerId="ADAL" clId="{2716FA6E-D645-7A41-BF78-63B9D05E17B4}" dt="2022-12-14T14:07:03.880" v="2491"/>
        <pc:sldMkLst>
          <pc:docMk/>
          <pc:sldMk cId="1292472758" sldId="272"/>
        </pc:sldMkLst>
      </pc:sldChg>
      <pc:sldChg chg="modSp add mod">
        <pc:chgData name="Patricia Shaw [phs] (Staff)" userId="dafa3f6a-a603-4426-a657-2b6554a4c94c" providerId="ADAL" clId="{2716FA6E-D645-7A41-BF78-63B9D05E17B4}" dt="2022-12-14T14:08:11.461" v="2498" actId="20577"/>
        <pc:sldMkLst>
          <pc:docMk/>
          <pc:sldMk cId="2608082509" sldId="273"/>
        </pc:sldMkLst>
        <pc:spChg chg="mod">
          <ac:chgData name="Patricia Shaw [phs] (Staff)" userId="dafa3f6a-a603-4426-a657-2b6554a4c94c" providerId="ADAL" clId="{2716FA6E-D645-7A41-BF78-63B9D05E17B4}" dt="2022-12-14T14:08:11.461" v="2498" actId="20577"/>
          <ac:spMkLst>
            <pc:docMk/>
            <pc:sldMk cId="2608082509" sldId="273"/>
            <ac:spMk id="2" creationId="{C2061A82-C35C-87F3-CC17-476246C0E622}"/>
          </ac:spMkLst>
        </pc:spChg>
        <pc:spChg chg="mod">
          <ac:chgData name="Patricia Shaw [phs] (Staff)" userId="dafa3f6a-a603-4426-a657-2b6554a4c94c" providerId="ADAL" clId="{2716FA6E-D645-7A41-BF78-63B9D05E17B4}" dt="2022-12-14T14:07:44.107" v="2494" actId="27636"/>
          <ac:spMkLst>
            <pc:docMk/>
            <pc:sldMk cId="2608082509" sldId="273"/>
            <ac:spMk id="3" creationId="{4B79AD8E-CF2F-A96C-D8D7-033A58E86DAC}"/>
          </ac:spMkLst>
        </pc:spChg>
      </pc:sldChg>
      <pc:sldChg chg="modSp add mod">
        <pc:chgData name="Patricia Shaw [phs] (Staff)" userId="dafa3f6a-a603-4426-a657-2b6554a4c94c" providerId="ADAL" clId="{2716FA6E-D645-7A41-BF78-63B9D05E17B4}" dt="2022-12-14T14:08:18.493" v="2500" actId="20577"/>
        <pc:sldMkLst>
          <pc:docMk/>
          <pc:sldMk cId="4125425237" sldId="274"/>
        </pc:sldMkLst>
        <pc:spChg chg="mod">
          <ac:chgData name="Patricia Shaw [phs] (Staff)" userId="dafa3f6a-a603-4426-a657-2b6554a4c94c" providerId="ADAL" clId="{2716FA6E-D645-7A41-BF78-63B9D05E17B4}" dt="2022-12-14T14:08:18.493" v="2500" actId="20577"/>
          <ac:spMkLst>
            <pc:docMk/>
            <pc:sldMk cId="4125425237" sldId="274"/>
            <ac:spMk id="2" creationId="{C2061A82-C35C-87F3-CC17-476246C0E62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1185C-FDCC-A243-8007-1B24DE82D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667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895FB-C866-2647-ABA5-FB882A7E2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42653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0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6A2AF-3E36-F745-AE50-A21EB9E14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55FD7-AD4C-894E-A325-8E97726A0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BC29B5E-D887-CC44-AA65-0657548457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29094" y="5066126"/>
            <a:ext cx="160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B02F3-B89F-6F45-A89B-58BBB535C01C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85249FB-696D-E64E-8DB3-1D87A72E6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959" y="5066126"/>
            <a:ext cx="6995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3BAA927-E9C4-5E4A-A4DE-C20D1B99F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7488" y="5066126"/>
            <a:ext cx="86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2248-D771-7341-A997-0EB06C462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37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A6A0B-AB33-364E-80D5-464C8C8F4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9ABF4-B7C2-0D44-94B2-684076D5C6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1340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AD4A9-11A9-144B-BBBC-05DBCE37B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1340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88105A5-791B-074D-AB5B-6F1CA886F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9094" y="5066126"/>
            <a:ext cx="160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B02F3-B89F-6F45-A89B-58BBB535C01C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0892ABE-5CAC-EA4E-AE52-044D3C581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959" y="5066126"/>
            <a:ext cx="6995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7926564-5483-E347-A48A-2210A172E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7488" y="5066126"/>
            <a:ext cx="86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2248-D771-7341-A997-0EB06C462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76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FAD5B-E0FF-0E4E-A8A0-8EEF6773F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B1F9D-9FDD-454D-90EF-EEDF9A293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9558F-BB88-D14C-889C-4A82187CD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24385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3F56AA-7E81-294F-9300-B2FBF8992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B464A9-1541-6148-8D6A-AEA5290C27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24385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2F7D0D5-F848-AA40-BF6C-54426585A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9094" y="5066126"/>
            <a:ext cx="160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B02F3-B89F-6F45-A89B-58BBB535C01C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16B6930-8485-BD42-81D9-58475934F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6959" y="5066126"/>
            <a:ext cx="6995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6CEB878-D240-9642-A6AD-766C73FA6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7488" y="5066126"/>
            <a:ext cx="86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2248-D771-7341-A997-0EB06C462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74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8E0C3-2B22-8049-9663-C64F85BC0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3B3D939-689C-0744-95DC-A85216763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29094" y="5066126"/>
            <a:ext cx="160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B02F3-B89F-6F45-A89B-58BBB535C01C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9D0B543-7FB3-EE4C-A2A1-1F2E151B4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959" y="5066126"/>
            <a:ext cx="6995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0013731-A9A7-1942-AC9B-C4FC45607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7488" y="5066126"/>
            <a:ext cx="86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2248-D771-7341-A997-0EB06C462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73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51CDD2-0977-6549-B0B9-713936A32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29094" y="5066126"/>
            <a:ext cx="160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fld id="{FE8B02F3-B89F-6F45-A89B-58BBB535C01C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9F658B-9E1E-5044-9BC7-4142F9E22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959" y="5066126"/>
            <a:ext cx="6995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FBD019-C393-E246-B0BC-F58A3B473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7488" y="5066126"/>
            <a:ext cx="86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fld id="{D89D2248-D771-7341-A997-0EB06C462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59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6B5C7-5A86-DD45-B62C-9E063BF4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DDF0C-FB18-F748-8A25-B1DA6C0D4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3939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8FACA-2AEC-024F-AEB1-313ADC268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2869504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F73CDD3-2431-D747-81F3-8208D5433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9094" y="5066126"/>
            <a:ext cx="160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fld id="{FE8B02F3-B89F-6F45-A89B-58BBB535C01C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7A47B73-59DC-5F42-98B8-34F7393B6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959" y="5066126"/>
            <a:ext cx="6995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380CBA-7FCF-C24D-921F-C855A61D4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7488" y="5066126"/>
            <a:ext cx="86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fld id="{D89D2248-D771-7341-A997-0EB06C462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127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D6C4-4F30-9846-83D2-C93434D67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CBEE1-B645-044D-A5F9-6C10CB85F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36286-B753-9346-854D-E7169DB00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52674-3AA1-5C49-B60E-98E99DB14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E8B02F3-B89F-6F45-A89B-58BBB535C01C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87FB4-CE40-6449-989C-32306ACB7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C1847-E429-CC4E-ABB8-47CEF47C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248-D771-7341-A997-0EB06C462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9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93490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C8B4E4-7061-8240-82DC-8801AA43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E0EDF-60AA-754C-A6D4-94364CC48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122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9863B-2A4D-DE48-9D67-87E2904A4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29094" y="5066126"/>
            <a:ext cx="160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fld id="{FE8B02F3-B89F-6F45-A89B-58BBB535C01C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9C5E0-6B47-8C42-9489-6C41CFD0CA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959" y="5066126"/>
            <a:ext cx="6995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016FC-0C27-C346-98A8-B39E38403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7488" y="5066126"/>
            <a:ext cx="86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2248-D771-7341-A997-0EB06C4625B4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A blue scree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17E2046E-9560-8140-B5D3-68CC56E16F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42654"/>
          </a:solidFill>
          <a:latin typeface="HK Grotesk" pitchFamily="2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42653"/>
          </a:solidFill>
          <a:latin typeface="HK Grotesk" pitchFamily="2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42653"/>
          </a:solidFill>
          <a:latin typeface="HK Grotesk" pitchFamily="2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42653"/>
          </a:solidFill>
          <a:latin typeface="HK Grotesk" pitchFamily="2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42653"/>
          </a:solidFill>
          <a:latin typeface="HK Grotesk" pitchFamily="2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42653"/>
          </a:solidFill>
          <a:latin typeface="HK Grotesk" pitchFamily="2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3DEB-E635-9ECB-6A70-8295C728F1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Arduino circuits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362498-B40C-DA74-BB42-A5CB3E53F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Week 6 exercises</a:t>
            </a:r>
          </a:p>
        </p:txBody>
      </p:sp>
    </p:spTree>
    <p:extLst>
      <p:ext uri="{BB962C8B-B14F-4D97-AF65-F5344CB8AC3E}">
        <p14:creationId xmlns:p14="http://schemas.microsoft.com/office/powerpoint/2010/main" val="1792857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61A82-C35C-87F3-CC17-476246C0E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  <a:solidFill>
            <a:srgbClr val="002060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Extension Challenge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9AD8E-CF2F-A96C-D8D7-033A58E86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Ear bleeding challenge:</a:t>
            </a:r>
          </a:p>
          <a:p>
            <a:pPr lvl="1"/>
            <a:r>
              <a:rPr lang="en-GB" dirty="0"/>
              <a:t>Make a musical instrument using the ultrasonic sensor and piezo buzzer</a:t>
            </a:r>
          </a:p>
          <a:p>
            <a:pPr lvl="2"/>
            <a:r>
              <a:rPr lang="en-GB" dirty="0"/>
              <a:t>Make the tone change based on the distance returned by the ultrasonic sensor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808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61A82-C35C-87F3-CC17-476246C0E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  <a:solidFill>
            <a:srgbClr val="002060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Extension Challenge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9AD8E-CF2F-A96C-D8D7-033A58E86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Create a new circuit in </a:t>
            </a:r>
            <a:r>
              <a:rPr lang="en-GB" dirty="0" err="1"/>
              <a:t>TinkerCAD</a:t>
            </a:r>
            <a:r>
              <a:rPr lang="en-GB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Connect a piezo buzzer to an Arduino (with a breadboard)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Program the Arduino to play a simple short tune with the piezo buzzer – See next slide for the values needed to play notes.</a:t>
            </a:r>
          </a:p>
        </p:txBody>
      </p:sp>
    </p:spTree>
    <p:extLst>
      <p:ext uri="{BB962C8B-B14F-4D97-AF65-F5344CB8AC3E}">
        <p14:creationId xmlns:p14="http://schemas.microsoft.com/office/powerpoint/2010/main" val="2608082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61A82-C35C-87F3-CC17-476246C0E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  <a:solidFill>
            <a:srgbClr val="002060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Extension Challenge 2 </a:t>
            </a:r>
          </a:p>
        </p:txBody>
      </p:sp>
      <p:pic>
        <p:nvPicPr>
          <p:cNvPr id="4" name="Content Placeholder 7" descr="A picture containing text, music&#10;&#10;Description automatically generated">
            <a:extLst>
              <a:ext uri="{FF2B5EF4-FFF2-40B4-BE49-F238E27FC236}">
                <a16:creationId xmlns:a16="http://schemas.microsoft.com/office/drawing/2014/main" id="{77D76608-6C44-5D5D-93F4-4559DBC7B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6" r="38929" b="52961"/>
          <a:stretch/>
        </p:blipFill>
        <p:spPr>
          <a:xfrm>
            <a:off x="1012371" y="1318243"/>
            <a:ext cx="10265229" cy="354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25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61A82-C35C-87F3-CC17-476246C0E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  <a:solidFill>
            <a:srgbClr val="002060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Extension Challenge 3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22978C7-AB4D-E853-8793-97E83887A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1259"/>
            <a:ext cx="10515600" cy="4712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Try and recreate this piece – you’ll need 3 piezo buzzers. Extended keyboard mappings are on the next slide, sort of.</a:t>
            </a:r>
          </a:p>
          <a:p>
            <a:pPr marL="514350" indent="-514350">
              <a:buFont typeface="+mj-lt"/>
              <a:buAutoNum type="arabicPeriod" startAt="4"/>
            </a:pPr>
            <a:endParaRPr lang="en-GB" dirty="0"/>
          </a:p>
          <a:p>
            <a:pPr marL="514350" indent="-514350">
              <a:buFont typeface="+mj-lt"/>
              <a:buAutoNum type="arabicPeriod" startAt="4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0675A-F7F4-1BA3-93E0-F47CF927B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8121"/>
            <a:ext cx="12192000" cy="25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41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 descr="A picture containing text, music&#10;&#10;Description automatically generated">
            <a:extLst>
              <a:ext uri="{FF2B5EF4-FFF2-40B4-BE49-F238E27FC236}">
                <a16:creationId xmlns:a16="http://schemas.microsoft.com/office/drawing/2014/main" id="{77D76608-6C44-5D5D-93F4-4559DBC7B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8" t="-1894" r="7508" b="48978"/>
          <a:stretch/>
        </p:blipFill>
        <p:spPr>
          <a:xfrm>
            <a:off x="-13911943" y="1175658"/>
            <a:ext cx="40625486" cy="3984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061A82-C35C-87F3-CC17-476246C0E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  <a:solidFill>
            <a:srgbClr val="002060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Extension Challenge </a:t>
            </a:r>
          </a:p>
        </p:txBody>
      </p:sp>
    </p:spTree>
    <p:extLst>
      <p:ext uri="{BB962C8B-B14F-4D97-AF65-F5344CB8AC3E}">
        <p14:creationId xmlns:p14="http://schemas.microsoft.com/office/powerpoint/2010/main" val="1292472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B4DED-F612-BBC7-2381-0E8BD3AB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Ardunios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05BF4-FFCF-D46E-9E3E-4EA5BE007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week, we’ll be adding the Ultrasonic sensor to the set of components used with our Arduino</a:t>
            </a:r>
          </a:p>
          <a:p>
            <a:r>
              <a:rPr lang="en-GB" dirty="0"/>
              <a:t>Practice block programming using the different components covered</a:t>
            </a:r>
          </a:p>
        </p:txBody>
      </p:sp>
    </p:spTree>
    <p:extLst>
      <p:ext uri="{BB962C8B-B14F-4D97-AF65-F5344CB8AC3E}">
        <p14:creationId xmlns:p14="http://schemas.microsoft.com/office/powerpoint/2010/main" val="2499626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2085A-CB6B-4B6A-08FA-35A76B79E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046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GB" dirty="0"/>
              <a:t>BRONZE Challenge: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CE856-BCAE-9F81-89F9-88FD5F3C8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Step 1:</a:t>
            </a:r>
          </a:p>
          <a:p>
            <a:pPr lvl="1"/>
            <a:r>
              <a:rPr lang="en-GB" dirty="0"/>
              <a:t>Add a 4-pin Ultrasonic sensor and connect it to an </a:t>
            </a:r>
            <a:r>
              <a:rPr lang="en-GB" dirty="0" err="1"/>
              <a:t>arduino</a:t>
            </a:r>
            <a:r>
              <a:rPr lang="en-GB" dirty="0"/>
              <a:t> using a breadboard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Write a program to print out the distances coming from the Ultrasonic sensor</a:t>
            </a:r>
          </a:p>
        </p:txBody>
      </p:sp>
    </p:spTree>
    <p:extLst>
      <p:ext uri="{BB962C8B-B14F-4D97-AF65-F5344CB8AC3E}">
        <p14:creationId xmlns:p14="http://schemas.microsoft.com/office/powerpoint/2010/main" val="295710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2085A-CB6B-4B6A-08FA-35A76B79E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046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GB" dirty="0"/>
              <a:t>BRONZE Challenge: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CE856-BCAE-9F81-89F9-88FD5F3C8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7130143" cy="3122196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Step 2:</a:t>
            </a:r>
          </a:p>
          <a:p>
            <a:pPr lvl="1"/>
            <a:r>
              <a:rPr lang="en-GB" dirty="0"/>
              <a:t>Add a push button to your breadboard and connect it to the Arduino</a:t>
            </a:r>
          </a:p>
          <a:p>
            <a:pPr lvl="1"/>
            <a:r>
              <a:rPr lang="en-GB" dirty="0"/>
              <a:t>Add an LED to your breadboard and connect it to the Arduino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In your program, create a variable called On</a:t>
            </a:r>
          </a:p>
          <a:p>
            <a:pPr lvl="1"/>
            <a:r>
              <a:rPr lang="en-GB" dirty="0"/>
              <a:t>When the button is pressed, it should switch the value stored in On between HIGH and LOW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If On is HIGH, your LED should turn on and you should print out the readings from the sensor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C8A870-A37B-04DC-D35C-B8F4815A8B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48" r="39083"/>
          <a:stretch/>
        </p:blipFill>
        <p:spPr>
          <a:xfrm>
            <a:off x="8131628" y="1376681"/>
            <a:ext cx="3222172" cy="402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83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2085A-CB6B-4B6A-08FA-35A76B79E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046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GB" dirty="0"/>
              <a:t>BRONZE Challenge: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CE856-BCAE-9F81-89F9-88FD5F3C8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Step 3:</a:t>
            </a:r>
          </a:p>
          <a:p>
            <a:pPr lvl="1"/>
            <a:r>
              <a:rPr lang="en-GB" dirty="0"/>
              <a:t>Add a second LED to your breadboard and connect it to your Arduino</a:t>
            </a:r>
          </a:p>
          <a:p>
            <a:pPr lvl="2"/>
            <a:r>
              <a:rPr lang="en-GB" dirty="0"/>
              <a:t>The LED will be used for digital output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Update your program to turn on </a:t>
            </a:r>
            <a:r>
              <a:rPr lang="en-GB"/>
              <a:t>the second LED </a:t>
            </a:r>
            <a:r>
              <a:rPr lang="en-GB" dirty="0"/>
              <a:t>when something is detected by the Ultrasonic sensor within 100cm ONLY when the state is On</a:t>
            </a:r>
          </a:p>
        </p:txBody>
      </p:sp>
    </p:spTree>
    <p:extLst>
      <p:ext uri="{BB962C8B-B14F-4D97-AF65-F5344CB8AC3E}">
        <p14:creationId xmlns:p14="http://schemas.microsoft.com/office/powerpoint/2010/main" val="1479848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F9910-4AA5-01ED-FAEC-6B5324C8B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8932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/>
              <a:t>SILVER Challenge: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40C03-2FF8-AFC2-DD99-5A6C11421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5031259" cy="3122196"/>
          </a:xfrm>
        </p:spPr>
        <p:txBody>
          <a:bodyPr/>
          <a:lstStyle/>
          <a:p>
            <a:r>
              <a:rPr lang="en-GB" dirty="0"/>
              <a:t>In a new circuit:</a:t>
            </a:r>
          </a:p>
          <a:p>
            <a:r>
              <a:rPr lang="en-GB" dirty="0"/>
              <a:t>Step 1:</a:t>
            </a:r>
          </a:p>
          <a:p>
            <a:pPr lvl="1"/>
            <a:r>
              <a:rPr lang="en-GB" dirty="0"/>
              <a:t>Add an ultrasonic sensor and 6 LEDs</a:t>
            </a:r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99F3D5-0499-F074-EFF5-B0737D374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502" y="1074058"/>
            <a:ext cx="5947229" cy="441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15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F9910-4AA5-01ED-FAEC-6B5324C8B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8932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/>
              <a:t>SILVER Challenge: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40C03-2FF8-AFC2-DD99-5A6C11421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5"/>
            <a:ext cx="10845800" cy="3962400"/>
          </a:xfrm>
        </p:spPr>
        <p:txBody>
          <a:bodyPr>
            <a:normAutofit/>
          </a:bodyPr>
          <a:lstStyle/>
          <a:p>
            <a:r>
              <a:rPr lang="en-GB" dirty="0"/>
              <a:t>Step 2:</a:t>
            </a:r>
          </a:p>
          <a:p>
            <a:pPr lvl="1"/>
            <a:r>
              <a:rPr lang="en-GB" dirty="0"/>
              <a:t>Use the LEDs to show how far away something is detected with the Ultrasonic sensor, e.g.:</a:t>
            </a:r>
          </a:p>
          <a:p>
            <a:pPr lvl="2"/>
            <a:r>
              <a:rPr lang="en-GB" dirty="0"/>
              <a:t>0-50cm no lights</a:t>
            </a:r>
          </a:p>
          <a:p>
            <a:pPr lvl="2"/>
            <a:r>
              <a:rPr lang="en-GB" dirty="0"/>
              <a:t>50-100cm 1 light</a:t>
            </a:r>
          </a:p>
          <a:p>
            <a:pPr lvl="2"/>
            <a:r>
              <a:rPr lang="en-GB" dirty="0"/>
              <a:t>100-150cm 2 lights</a:t>
            </a:r>
          </a:p>
          <a:p>
            <a:pPr lvl="2"/>
            <a:r>
              <a:rPr lang="en-GB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47676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D17BA-13F3-3B30-D683-379865A76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018"/>
          </a:xfrm>
          <a:solidFill>
            <a:schemeClr val="accent4"/>
          </a:solidFill>
        </p:spPr>
        <p:txBody>
          <a:bodyPr/>
          <a:lstStyle/>
          <a:p>
            <a:r>
              <a:rPr lang="en-GB" dirty="0"/>
              <a:t>GOLD Challenge: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41CF6-F0CA-4EB7-3728-DD1CD4874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122196"/>
          </a:xfrm>
        </p:spPr>
        <p:txBody>
          <a:bodyPr>
            <a:normAutofit/>
          </a:bodyPr>
          <a:lstStyle/>
          <a:p>
            <a:r>
              <a:rPr lang="en-GB" dirty="0"/>
              <a:t>In a new circuit:</a:t>
            </a:r>
          </a:p>
          <a:p>
            <a:r>
              <a:rPr lang="en-GB" dirty="0"/>
              <a:t>Step 1:</a:t>
            </a:r>
          </a:p>
          <a:p>
            <a:pPr lvl="1"/>
            <a:r>
              <a:rPr lang="en-GB" dirty="0"/>
              <a:t>Add the following components connected to an </a:t>
            </a:r>
            <a:r>
              <a:rPr lang="en-GB" dirty="0" err="1"/>
              <a:t>ardunino</a:t>
            </a:r>
            <a:r>
              <a:rPr lang="en-GB" dirty="0"/>
              <a:t> using an breadboard:</a:t>
            </a:r>
          </a:p>
          <a:p>
            <a:pPr lvl="2"/>
            <a:r>
              <a:rPr lang="en-GB" dirty="0"/>
              <a:t>RGB LED (</a:t>
            </a:r>
            <a:r>
              <a:rPr lang="en-GB" dirty="0" err="1"/>
              <a:t>analog</a:t>
            </a:r>
            <a:r>
              <a:rPr lang="en-GB" dirty="0"/>
              <a:t> output)</a:t>
            </a:r>
          </a:p>
          <a:p>
            <a:pPr lvl="2"/>
            <a:r>
              <a:rPr lang="en-GB" dirty="0"/>
              <a:t>Potentiometer</a:t>
            </a:r>
          </a:p>
          <a:p>
            <a:pPr lvl="2"/>
            <a:r>
              <a:rPr lang="en-GB" dirty="0"/>
              <a:t>LDR (Photoresistor) and</a:t>
            </a:r>
          </a:p>
          <a:p>
            <a:pPr lvl="2"/>
            <a:r>
              <a:rPr lang="en-GB" dirty="0"/>
              <a:t>Ultrasonic sensor</a:t>
            </a:r>
          </a:p>
        </p:txBody>
      </p:sp>
    </p:spTree>
    <p:extLst>
      <p:ext uri="{BB962C8B-B14F-4D97-AF65-F5344CB8AC3E}">
        <p14:creationId xmlns:p14="http://schemas.microsoft.com/office/powerpoint/2010/main" val="1728199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D17BA-13F3-3B30-D683-379865A76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018"/>
          </a:xfrm>
          <a:solidFill>
            <a:schemeClr val="accent4"/>
          </a:solidFill>
        </p:spPr>
        <p:txBody>
          <a:bodyPr/>
          <a:lstStyle/>
          <a:p>
            <a:r>
              <a:rPr lang="en-GB" dirty="0"/>
              <a:t>GOLD Challenge: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41CF6-F0CA-4EB7-3728-DD1CD4874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12219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Write a program to change the colours on the RGB LED as follows:</a:t>
            </a:r>
          </a:p>
          <a:p>
            <a:pPr lvl="1"/>
            <a:r>
              <a:rPr lang="en-GB" dirty="0"/>
              <a:t>Red controlled by input from Potentiometer</a:t>
            </a:r>
          </a:p>
          <a:p>
            <a:pPr lvl="1"/>
            <a:r>
              <a:rPr lang="en-GB" dirty="0"/>
              <a:t>Green controlled by input from LDR</a:t>
            </a:r>
          </a:p>
          <a:p>
            <a:pPr lvl="1"/>
            <a:r>
              <a:rPr lang="en-GB" dirty="0"/>
              <a:t>Blue controlled by input from Ultrasonic</a:t>
            </a:r>
          </a:p>
          <a:p>
            <a:endParaRPr lang="en-GB" dirty="0"/>
          </a:p>
          <a:p>
            <a:r>
              <a:rPr lang="en-GB" dirty="0"/>
              <a:t>Remember to use the map function for the input</a:t>
            </a:r>
          </a:p>
          <a:p>
            <a:pPr lvl="1"/>
            <a:r>
              <a:rPr lang="en-GB" dirty="0"/>
              <a:t>You may need to switch to Text based programming to modify ranges for maps input</a:t>
            </a:r>
          </a:p>
        </p:txBody>
      </p:sp>
    </p:spTree>
    <p:extLst>
      <p:ext uri="{BB962C8B-B14F-4D97-AF65-F5344CB8AC3E}">
        <p14:creationId xmlns:p14="http://schemas.microsoft.com/office/powerpoint/2010/main" val="1144327066"/>
      </p:ext>
    </p:extLst>
  </p:cSld>
  <p:clrMapOvr>
    <a:masterClrMapping/>
  </p:clrMapOvr>
</p:sld>
</file>

<file path=ppt/theme/theme1.xml><?xml version="1.0" encoding="utf-8"?>
<a:theme xmlns:a="http://schemas.openxmlformats.org/drawingml/2006/main" name="AberThemeYellow202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er150StyleNavy2020" id="{2D4EB509-3083-F94F-974A-4F6176F87586}" vid="{F8EA3A68-4FAE-9F46-A434-A38497FCFD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AberStyleNavy2020</Template>
  <TotalTime>2990</TotalTime>
  <Words>455</Words>
  <Application>Microsoft Macintosh PowerPoint</Application>
  <PresentationFormat>Widescreen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HK Grotesk</vt:lpstr>
      <vt:lpstr>AberThemeYellow2020</vt:lpstr>
      <vt:lpstr>Arduino circuits</vt:lpstr>
      <vt:lpstr>Ardunios</vt:lpstr>
      <vt:lpstr>BRONZE Challenge:</vt:lpstr>
      <vt:lpstr>BRONZE Challenge:</vt:lpstr>
      <vt:lpstr>BRONZE Challenge:</vt:lpstr>
      <vt:lpstr>SILVER Challenge:</vt:lpstr>
      <vt:lpstr>SILVER Challenge:</vt:lpstr>
      <vt:lpstr>GOLD Challenge:</vt:lpstr>
      <vt:lpstr>GOLD Challenge:</vt:lpstr>
      <vt:lpstr>Extension Challenge 1</vt:lpstr>
      <vt:lpstr>Extension Challenge 2 </vt:lpstr>
      <vt:lpstr>Extension Challenge 2 </vt:lpstr>
      <vt:lpstr>Extension Challenge 3 </vt:lpstr>
      <vt:lpstr>Extension Challenge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 circuits</dc:title>
  <dc:creator>Patricia Shaw [phs] (Staff)</dc:creator>
  <cp:lastModifiedBy>Patricia Shaw [phs] (Staff)</cp:lastModifiedBy>
  <cp:revision>1</cp:revision>
  <dcterms:created xsi:type="dcterms:W3CDTF">2022-11-26T11:34:34Z</dcterms:created>
  <dcterms:modified xsi:type="dcterms:W3CDTF">2022-12-14T15:42:28Z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2dfecbd-fc97-4e8a-a9cd-19ed496c406e_Enabled">
    <vt:lpwstr>true</vt:lpwstr>
  </property>
  <property fmtid="{D5CDD505-2E9C-101B-9397-08002B2CF9AE}" pid="3" name="MSIP_Label_f2dfecbd-fc97-4e8a-a9cd-19ed496c406e_SetDate">
    <vt:lpwstr>2022-11-26T12:31:35Z</vt:lpwstr>
  </property>
  <property fmtid="{D5CDD505-2E9C-101B-9397-08002B2CF9AE}" pid="4" name="MSIP_Label_f2dfecbd-fc97-4e8a-a9cd-19ed496c406e_Method">
    <vt:lpwstr>Standard</vt:lpwstr>
  </property>
  <property fmtid="{D5CDD505-2E9C-101B-9397-08002B2CF9AE}" pid="5" name="MSIP_Label_f2dfecbd-fc97-4e8a-a9cd-19ed496c406e_Name">
    <vt:lpwstr>defa4170-0d19-0005-0004-bc88714345d2</vt:lpwstr>
  </property>
  <property fmtid="{D5CDD505-2E9C-101B-9397-08002B2CF9AE}" pid="6" name="MSIP_Label_f2dfecbd-fc97-4e8a-a9cd-19ed496c406e_SiteId">
    <vt:lpwstr>d47b090e-3f5a-4ca0-84d0-9f89d269f175</vt:lpwstr>
  </property>
  <property fmtid="{D5CDD505-2E9C-101B-9397-08002B2CF9AE}" pid="7" name="MSIP_Label_f2dfecbd-fc97-4e8a-a9cd-19ed496c406e_ActionId">
    <vt:lpwstr>ac516483-ac87-4d03-82d4-e6a20290b07a</vt:lpwstr>
  </property>
  <property fmtid="{D5CDD505-2E9C-101B-9397-08002B2CF9AE}" pid="8" name="MSIP_Label_f2dfecbd-fc97-4e8a-a9cd-19ed496c406e_ContentBits">
    <vt:lpwstr>0</vt:lpwstr>
  </property>
</Properties>
</file>