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8" r:id="rId5"/>
    <p:sldId id="261" r:id="rId6"/>
    <p:sldId id="269" r:id="rId7"/>
    <p:sldId id="263" r:id="rId8"/>
    <p:sldId id="267" r:id="rId9"/>
    <p:sldId id="265" r:id="rId10"/>
    <p:sldId id="271" r:id="rId11"/>
    <p:sldId id="272" r:id="rId1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4C2AC1-229C-B043-B417-30F9C6B4A898}" v="1" dt="2022-12-07T12:09:33.309"/>
    <p1510:client id="{FFCDC602-3626-402E-BBDB-DEB4A513D45C}" v="5" dt="2022-12-07T15:39:12.3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846"/>
  </p:normalViewPr>
  <p:slideViewPr>
    <p:cSldViewPr snapToGrid="0">
      <p:cViewPr varScale="1">
        <p:scale>
          <a:sx n="59" d="100"/>
          <a:sy n="59" d="100"/>
        </p:scale>
        <p:origin x="2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lly Roberts [nar25] (Staff)" userId="98656feb-4347-4df3-85b3-eb8e3c41380a" providerId="ADAL" clId="{FFCDC602-3626-402E-BBDB-DEB4A513D45C}"/>
    <pc:docChg chg="custSel modSld">
      <pc:chgData name="Tally Roberts [nar25] (Staff)" userId="98656feb-4347-4df3-85b3-eb8e3c41380a" providerId="ADAL" clId="{FFCDC602-3626-402E-BBDB-DEB4A513D45C}" dt="2022-12-07T15:39:45.030" v="17" actId="1076"/>
      <pc:docMkLst>
        <pc:docMk/>
      </pc:docMkLst>
      <pc:sldChg chg="addSp delSp modSp mod">
        <pc:chgData name="Tally Roberts [nar25] (Staff)" userId="98656feb-4347-4df3-85b3-eb8e3c41380a" providerId="ADAL" clId="{FFCDC602-3626-402E-BBDB-DEB4A513D45C}" dt="2022-12-07T15:39:45.030" v="17" actId="1076"/>
        <pc:sldMkLst>
          <pc:docMk/>
          <pc:sldMk cId="1981041616" sldId="271"/>
        </pc:sldMkLst>
        <pc:spChg chg="mod">
          <ac:chgData name="Tally Roberts [nar25] (Staff)" userId="98656feb-4347-4df3-85b3-eb8e3c41380a" providerId="ADAL" clId="{FFCDC602-3626-402E-BBDB-DEB4A513D45C}" dt="2022-12-07T15:39:45.030" v="17" actId="1076"/>
          <ac:spMkLst>
            <pc:docMk/>
            <pc:sldMk cId="1981041616" sldId="271"/>
            <ac:spMk id="11" creationId="{E22978C7-AB4D-E853-8793-97E83887A249}"/>
          </ac:spMkLst>
        </pc:spChg>
        <pc:graphicFrameChg chg="add del mod">
          <ac:chgData name="Tally Roberts [nar25] (Staff)" userId="98656feb-4347-4df3-85b3-eb8e3c41380a" providerId="ADAL" clId="{FFCDC602-3626-402E-BBDB-DEB4A513D45C}" dt="2022-12-07T15:39:12.345" v="13"/>
          <ac:graphicFrameMkLst>
            <pc:docMk/>
            <pc:sldMk cId="1981041616" sldId="271"/>
            <ac:graphicFrameMk id="3" creationId="{4A0FDA36-89EE-5842-79F7-C21B09C526EA}"/>
          </ac:graphicFrameMkLst>
        </pc:graphicFrameChg>
        <pc:picChg chg="add mod">
          <ac:chgData name="Tally Roberts [nar25] (Staff)" userId="98656feb-4347-4df3-85b3-eb8e3c41380a" providerId="ADAL" clId="{FFCDC602-3626-402E-BBDB-DEB4A513D45C}" dt="2022-12-07T15:39:38.971" v="15" actId="1076"/>
          <ac:picMkLst>
            <pc:docMk/>
            <pc:sldMk cId="1981041616" sldId="271"/>
            <ac:picMk id="4" creationId="{1ED0675A-F7F4-1BA3-93E0-F47CF927B8B9}"/>
          </ac:picMkLst>
        </pc:picChg>
        <pc:picChg chg="del">
          <ac:chgData name="Tally Roberts [nar25] (Staff)" userId="98656feb-4347-4df3-85b3-eb8e3c41380a" providerId="ADAL" clId="{FFCDC602-3626-402E-BBDB-DEB4A513D45C}" dt="2022-12-07T15:38:47.355" v="0" actId="478"/>
          <ac:picMkLst>
            <pc:docMk/>
            <pc:sldMk cId="1981041616" sldId="271"/>
            <ac:picMk id="10" creationId="{515B6055-FACB-352F-3E01-AF3F50C371B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667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42653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00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6A2AF-3E36-F745-AE50-A21EB9E14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55FD7-AD4C-894E-A325-8E97726A0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BC29B5E-D887-CC44-AA65-0657548457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B02F3-B89F-6F45-A89B-58BBB535C01C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85249FB-696D-E64E-8DB3-1D87A72E6D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3BAA927-E9C4-5E4A-A4DE-C20D1B99FB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D2248-D771-7341-A997-0EB06C46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37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A6A0B-AB33-364E-80D5-464C8C8F4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9ABF4-B7C2-0D44-94B2-684076D5C6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313403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9AD4A9-11A9-144B-BBBC-05DBCE37B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313403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88105A5-791B-074D-AB5B-6F1CA886F9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B02F3-B89F-6F45-A89B-58BBB535C01C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0892ABE-5CAC-EA4E-AE52-044D3C581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7926564-5483-E347-A48A-2210A172E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D2248-D771-7341-A997-0EB06C46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76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AD5B-E0FF-0E4E-A8A0-8EEF6773F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B1F9D-9FDD-454D-90EF-EEDF9A293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9558F-BB88-D14C-889C-4A82187CD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243853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3F56AA-7E81-294F-9300-B2FBF8992C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B464A9-1541-6148-8D6A-AEA5290C27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243853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2F7D0D5-F848-AA40-BF6C-54426585A4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B02F3-B89F-6F45-A89B-58BBB535C01C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16B6930-8485-BD42-81D9-58475934F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6CEB878-D240-9642-A6AD-766C73FA6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D2248-D771-7341-A997-0EB06C46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74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8E0C3-2B22-8049-9663-C64F85BC0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3B3D939-689C-0744-95DC-A852167639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B02F3-B89F-6F45-A89B-58BBB535C01C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9D0B543-7FB3-EE4C-A2A1-1F2E151B40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013731-A9A7-1942-AC9B-C4FC456072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D2248-D771-7341-A997-0EB06C46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732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51CDD2-0977-6549-B0B9-713936A326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FE8B02F3-B89F-6F45-A89B-58BBB535C01C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29F658B-9E1E-5044-9BC7-4142F9E22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FBD019-C393-E246-B0BC-F58A3B473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D89D2248-D771-7341-A997-0EB06C46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595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6B5C7-5A86-DD45-B62C-9E063BF4D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DDF0C-FB18-F748-8A25-B1DA6C0D4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39394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8FACA-2AEC-024F-AEB1-313ADC268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2869504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F73CDD3-2431-D747-81F3-8208D54339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FE8B02F3-B89F-6F45-A89B-58BBB535C01C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7A47B73-59DC-5F42-98B8-34F7393B60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endParaRPr lang="en-GB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1380CBA-7FCF-C24D-921F-C855A61D4C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D89D2248-D771-7341-A997-0EB06C46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127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FD6C4-4F30-9846-83D2-C93434D67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8CBEE1-B645-044D-A5F9-6C10CB85F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36286-B753-9346-854D-E7169DB00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052674-3AA1-5C49-B60E-98E99DB14D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FE8B02F3-B89F-6F45-A89B-58BBB535C01C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87FB4-CE40-6449-989C-32306ACB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C1847-E429-CC4E-ABB8-47CEF47C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D2248-D771-7341-A997-0EB06C46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693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893490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122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FE8B02F3-B89F-6F45-A89B-58BBB535C01C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D2248-D771-7341-A997-0EB06C4625B4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blue scree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17E2046E-9560-8140-B5D3-68CC56E16F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1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42654"/>
          </a:solidFill>
          <a:latin typeface="HK Grotesk" pitchFamily="2" charset="77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3DEB-E635-9ECB-6A70-8295C728F1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Arduino circuits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362498-B40C-DA74-BB42-A5CB3E53F4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Analog output</a:t>
            </a:r>
          </a:p>
        </p:txBody>
      </p:sp>
    </p:spTree>
    <p:extLst>
      <p:ext uri="{BB962C8B-B14F-4D97-AF65-F5344CB8AC3E}">
        <p14:creationId xmlns:p14="http://schemas.microsoft.com/office/powerpoint/2010/main" val="1792857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61A82-C35C-87F3-CC17-476246C0E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  <a:solidFill>
            <a:srgbClr val="00206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Extension Challenge 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22978C7-AB4D-E853-8793-97E83887A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1259"/>
            <a:ext cx="10515600" cy="47126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GB" dirty="0"/>
              <a:t>Try and recreate this piece – you’ll need 3 piezo buzzers. Extended keyboard mappings are on the next slide, sort of.</a:t>
            </a:r>
          </a:p>
          <a:p>
            <a:pPr marL="514350" indent="-514350">
              <a:buFont typeface="+mj-lt"/>
              <a:buAutoNum type="arabicPeriod" startAt="4"/>
            </a:pPr>
            <a:endParaRPr lang="en-GB" dirty="0"/>
          </a:p>
          <a:p>
            <a:pPr marL="514350" indent="-514350">
              <a:buFont typeface="+mj-lt"/>
              <a:buAutoNum type="arabicPeriod" startAt="4"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D0675A-F7F4-1BA3-93E0-F47CF927B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38121"/>
            <a:ext cx="12192000" cy="253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041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7" descr="A picture containing text, music&#10;&#10;Description automatically generated">
            <a:extLst>
              <a:ext uri="{FF2B5EF4-FFF2-40B4-BE49-F238E27FC236}">
                <a16:creationId xmlns:a16="http://schemas.microsoft.com/office/drawing/2014/main" id="{77D76608-6C44-5D5D-93F4-4559DBC7BB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8" t="-1894" r="7508" b="48978"/>
          <a:stretch/>
        </p:blipFill>
        <p:spPr>
          <a:xfrm>
            <a:off x="-13911943" y="1175658"/>
            <a:ext cx="40625486" cy="39841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061A82-C35C-87F3-CC17-476246C0E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  <a:solidFill>
            <a:srgbClr val="00206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Extension Challenge </a:t>
            </a:r>
          </a:p>
        </p:txBody>
      </p:sp>
    </p:spTree>
    <p:extLst>
      <p:ext uri="{BB962C8B-B14F-4D97-AF65-F5344CB8AC3E}">
        <p14:creationId xmlns:p14="http://schemas.microsoft.com/office/powerpoint/2010/main" val="1292472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B4DED-F612-BBC7-2381-0E8BD3AB1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Ardunios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05BF4-FFCF-D46E-9E3E-4EA5BE007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week, we’ll be using the Arduino to build and program some circuits</a:t>
            </a:r>
          </a:p>
        </p:txBody>
      </p:sp>
    </p:spTree>
    <p:extLst>
      <p:ext uri="{BB962C8B-B14F-4D97-AF65-F5344CB8AC3E}">
        <p14:creationId xmlns:p14="http://schemas.microsoft.com/office/powerpoint/2010/main" val="249962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085A-CB6B-4B6A-08FA-35A76B79E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046"/>
          </a:xfrm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n-GB" dirty="0"/>
              <a:t>BRONZE Challenge: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CE856-BCAE-9F81-89F9-88FD5F3C8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389" lvl="1" indent="-457200">
              <a:buFont typeface="+mj-lt"/>
              <a:buAutoNum type="arabicPeriod"/>
            </a:pPr>
            <a:r>
              <a:rPr lang="en-GB" dirty="0"/>
              <a:t>Create a new circuit in </a:t>
            </a:r>
            <a:r>
              <a:rPr lang="en-GB" dirty="0" err="1"/>
              <a:t>TinkerCAD</a:t>
            </a:r>
            <a:r>
              <a:rPr lang="en-GB" dirty="0"/>
              <a:t> </a:t>
            </a:r>
          </a:p>
          <a:p>
            <a:pPr marL="914389" lvl="1" indent="-457200">
              <a:buFont typeface="+mj-lt"/>
              <a:buAutoNum type="arabicPeriod"/>
            </a:pPr>
            <a:endParaRPr lang="en-GB" dirty="0"/>
          </a:p>
          <a:p>
            <a:pPr marL="914389" lvl="1" indent="-457200">
              <a:buFont typeface="+mj-lt"/>
              <a:buAutoNum type="arabicPeriod"/>
            </a:pPr>
            <a:r>
              <a:rPr lang="en-GB" dirty="0"/>
              <a:t>Connect 1 potentiometer to the Arduino (using a breadboard), then program the Arduino to serial print the values from it.</a:t>
            </a:r>
          </a:p>
          <a:p>
            <a:pPr marL="914389" lvl="1" indent="-457200">
              <a:buFont typeface="+mj-lt"/>
              <a:buAutoNum type="arabicPeriod"/>
            </a:pPr>
            <a:endParaRPr lang="en-GB" dirty="0"/>
          </a:p>
          <a:p>
            <a:pPr marL="914389" lvl="1" indent="-457200">
              <a:buFont typeface="+mj-lt"/>
              <a:buAutoNum type="arabicPeriod"/>
            </a:pPr>
            <a:r>
              <a:rPr lang="en-GB" dirty="0"/>
              <a:t>Add an </a:t>
            </a:r>
            <a:r>
              <a:rPr lang="en-GB" dirty="0" err="1"/>
              <a:t>anolog</a:t>
            </a:r>
            <a:r>
              <a:rPr lang="en-GB" dirty="0"/>
              <a:t> RGB LED to the circuit. In the program, map the potentiometer values (obtained in step 2), to the Red pin of the RGB LED.</a:t>
            </a:r>
          </a:p>
          <a:p>
            <a:pPr marL="457189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7106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085A-CB6B-4B6A-08FA-35A76B79E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046"/>
          </a:xfrm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n-GB" dirty="0"/>
              <a:t>BRONZE Challenge: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CE856-BCAE-9F81-89F9-88FD5F3C8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389" lvl="1" indent="-457200">
              <a:buFont typeface="+mj-lt"/>
              <a:buAutoNum type="arabicPeriod" startAt="4"/>
            </a:pPr>
            <a:endParaRPr lang="en-GB" dirty="0"/>
          </a:p>
          <a:p>
            <a:pPr marL="914389" lvl="1" indent="-457200">
              <a:buFont typeface="+mj-lt"/>
              <a:buAutoNum type="arabicPeriod" startAt="4"/>
            </a:pPr>
            <a:r>
              <a:rPr lang="en-GB" dirty="0"/>
              <a:t>Add another potentiometer and map its values to the Green pin.</a:t>
            </a:r>
          </a:p>
          <a:p>
            <a:pPr marL="914389" lvl="1" indent="-457200">
              <a:buFont typeface="+mj-lt"/>
              <a:buAutoNum type="arabicPeriod" startAt="4"/>
            </a:pPr>
            <a:endParaRPr lang="en-GB" dirty="0"/>
          </a:p>
          <a:p>
            <a:pPr marL="914389" lvl="1" indent="-457200">
              <a:buFont typeface="+mj-lt"/>
              <a:buAutoNum type="arabicPeriod" startAt="4"/>
            </a:pPr>
            <a:r>
              <a:rPr lang="en-GB" dirty="0"/>
              <a:t>Finally, add a third potentiometer and map its values to the Blue pin.</a:t>
            </a:r>
          </a:p>
          <a:p>
            <a:pPr marL="457189" lvl="1" indent="0">
              <a:buNone/>
            </a:pPr>
            <a:endParaRPr lang="en-GB" dirty="0"/>
          </a:p>
          <a:p>
            <a:pPr marL="457189" lvl="1" indent="0">
              <a:buNone/>
            </a:pPr>
            <a:r>
              <a:rPr lang="en-GB" dirty="0"/>
              <a:t>Now you should be able to create any colour of light using the potentiometers</a:t>
            </a:r>
          </a:p>
        </p:txBody>
      </p:sp>
    </p:spTree>
    <p:extLst>
      <p:ext uri="{BB962C8B-B14F-4D97-AF65-F5344CB8AC3E}">
        <p14:creationId xmlns:p14="http://schemas.microsoft.com/office/powerpoint/2010/main" val="3416793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F9910-4AA5-01ED-FAEC-6B5324C8B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8932"/>
          </a:xfr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GB" dirty="0"/>
              <a:t>SILVER Challenge: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40C03-2FF8-AFC2-DD99-5A6C11421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389" lvl="1" indent="-457200">
              <a:buFont typeface="+mj-lt"/>
              <a:buAutoNum type="arabicPeriod"/>
            </a:pPr>
            <a:r>
              <a:rPr lang="en-GB" dirty="0"/>
              <a:t>Create a new circuit in </a:t>
            </a:r>
            <a:r>
              <a:rPr lang="en-GB" dirty="0" err="1"/>
              <a:t>TinkerCAD</a:t>
            </a:r>
            <a:endParaRPr lang="en-GB" dirty="0"/>
          </a:p>
          <a:p>
            <a:pPr marL="914389" lvl="1" indent="-457200">
              <a:buFont typeface="+mj-lt"/>
              <a:buAutoNum type="arabicPeriod"/>
            </a:pPr>
            <a:endParaRPr lang="en-GB" dirty="0"/>
          </a:p>
          <a:p>
            <a:pPr marL="914389" lvl="1" indent="-457200">
              <a:buFont typeface="+mj-lt"/>
              <a:buAutoNum type="arabicPeriod"/>
            </a:pPr>
            <a:r>
              <a:rPr lang="en-GB" dirty="0"/>
              <a:t>Connect a push button to an Arduino using a breadboard. Write a program to tell when the button is pressed.</a:t>
            </a:r>
          </a:p>
          <a:p>
            <a:pPr marL="914389" lvl="1" indent="-457200">
              <a:buFont typeface="+mj-lt"/>
              <a:buAutoNum type="arabicPeriod"/>
            </a:pPr>
            <a:endParaRPr lang="en-GB" dirty="0"/>
          </a:p>
          <a:p>
            <a:pPr marL="914389" lvl="1" indent="-457200">
              <a:buFont typeface="+mj-lt"/>
              <a:buAutoNum type="arabicPeriod"/>
            </a:pPr>
            <a:r>
              <a:rPr lang="en-GB" dirty="0"/>
              <a:t>Add a piezo buzzer to your circuit. Program the buzzer to sound when the button is pressed. </a:t>
            </a:r>
          </a:p>
        </p:txBody>
      </p:sp>
    </p:spTree>
    <p:extLst>
      <p:ext uri="{BB962C8B-B14F-4D97-AF65-F5344CB8AC3E}">
        <p14:creationId xmlns:p14="http://schemas.microsoft.com/office/powerpoint/2010/main" val="3470715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F9910-4AA5-01ED-FAEC-6B5324C8B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8932"/>
          </a:xfr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GB" dirty="0"/>
              <a:t>SILVER Challenge: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40C03-2FF8-AFC2-DD99-5A6C11421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389" lvl="1" indent="-457200">
              <a:buFont typeface="+mj-lt"/>
              <a:buAutoNum type="arabicPeriod" startAt="4"/>
            </a:pPr>
            <a:endParaRPr lang="en-GB" dirty="0"/>
          </a:p>
          <a:p>
            <a:pPr marL="914389" lvl="1" indent="-457200">
              <a:buFont typeface="+mj-lt"/>
              <a:buAutoNum type="arabicPeriod" startAt="4"/>
            </a:pPr>
            <a:r>
              <a:rPr lang="en-GB" dirty="0"/>
              <a:t>Add 2 more buttons to your circuit.</a:t>
            </a:r>
          </a:p>
          <a:p>
            <a:pPr marL="914389" lvl="1" indent="-457200">
              <a:buFont typeface="+mj-lt"/>
              <a:buAutoNum type="arabicPeriod" startAt="4"/>
            </a:pPr>
            <a:endParaRPr lang="en-GB" dirty="0"/>
          </a:p>
          <a:p>
            <a:pPr marL="914389" lvl="1" indent="-457200">
              <a:buFont typeface="+mj-lt"/>
              <a:buAutoNum type="arabicPeriod" startAt="4"/>
            </a:pPr>
            <a:r>
              <a:rPr lang="en-GB" dirty="0"/>
              <a:t>Program each button to play a different tone with the buzzer.</a:t>
            </a:r>
          </a:p>
          <a:p>
            <a:pPr marL="914389" lvl="1" indent="-457200">
              <a:buFont typeface="+mj-lt"/>
              <a:buAutoNum type="arabicPeriod" startAt="4"/>
            </a:pPr>
            <a:endParaRPr lang="en-GB" dirty="0"/>
          </a:p>
          <a:p>
            <a:pPr marL="457189" lvl="1" indent="0">
              <a:buNone/>
            </a:pPr>
            <a:r>
              <a:rPr lang="en-GB" dirty="0"/>
              <a:t>You now have a musical instrument!</a:t>
            </a:r>
          </a:p>
        </p:txBody>
      </p:sp>
    </p:spTree>
    <p:extLst>
      <p:ext uri="{BB962C8B-B14F-4D97-AF65-F5344CB8AC3E}">
        <p14:creationId xmlns:p14="http://schemas.microsoft.com/office/powerpoint/2010/main" val="313865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D17BA-13F3-3B30-D683-379865A76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6018"/>
          </a:xfrm>
          <a:solidFill>
            <a:schemeClr val="accent4"/>
          </a:solidFill>
        </p:spPr>
        <p:txBody>
          <a:bodyPr/>
          <a:lstStyle/>
          <a:p>
            <a:r>
              <a:rPr lang="en-GB" dirty="0"/>
              <a:t>GOLD Challenge: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41CF6-F0CA-4EB7-3728-DD1CD4874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6"/>
            <a:ext cx="10515599" cy="312219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Create a new </a:t>
            </a:r>
            <a:r>
              <a:rPr lang="en-GB" dirty="0" err="1"/>
              <a:t>TinkerCAD</a:t>
            </a:r>
            <a:r>
              <a:rPr lang="en-GB" dirty="0"/>
              <a:t> circuit.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Connect a push button to the Arduino. Write a program to detect when the button is pressed.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Add a RGB LED to the circuit. Program the button to generate a random number for each colour pin each time it is pressed.</a:t>
            </a:r>
          </a:p>
          <a:p>
            <a:pPr marL="0" indent="0">
              <a:buNone/>
            </a:pPr>
            <a:r>
              <a:rPr lang="en-GB" dirty="0"/>
              <a:t>You now have a random colour generator!</a:t>
            </a:r>
          </a:p>
        </p:txBody>
      </p:sp>
    </p:spTree>
    <p:extLst>
      <p:ext uri="{BB962C8B-B14F-4D97-AF65-F5344CB8AC3E}">
        <p14:creationId xmlns:p14="http://schemas.microsoft.com/office/powerpoint/2010/main" val="1728199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61A82-C35C-87F3-CC17-476246C0E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  <a:solidFill>
            <a:srgbClr val="00206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Extension Challenge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9AD8E-CF2F-A96C-D8D7-033A58E86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Create a new circuit in </a:t>
            </a:r>
            <a:r>
              <a:rPr lang="en-GB" dirty="0" err="1"/>
              <a:t>TinkerCAD</a:t>
            </a:r>
            <a:r>
              <a:rPr lang="en-GB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Connect a piezo buzzer to an Arduino (with a breadboard)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Program the Arduino to play a simple short tune with the piezo buzzer – See next slide for the values needed to play notes.</a:t>
            </a:r>
          </a:p>
        </p:txBody>
      </p:sp>
    </p:spTree>
    <p:extLst>
      <p:ext uri="{BB962C8B-B14F-4D97-AF65-F5344CB8AC3E}">
        <p14:creationId xmlns:p14="http://schemas.microsoft.com/office/powerpoint/2010/main" val="3674034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61A82-C35C-87F3-CC17-476246C0E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  <a:solidFill>
            <a:srgbClr val="00206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Extension Challenge </a:t>
            </a:r>
          </a:p>
        </p:txBody>
      </p:sp>
      <p:pic>
        <p:nvPicPr>
          <p:cNvPr id="4" name="Content Placeholder 7" descr="A picture containing text, music&#10;&#10;Description automatically generated">
            <a:extLst>
              <a:ext uri="{FF2B5EF4-FFF2-40B4-BE49-F238E27FC236}">
                <a16:creationId xmlns:a16="http://schemas.microsoft.com/office/drawing/2014/main" id="{77D76608-6C44-5D5D-93F4-4559DBC7BB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76" r="38929" b="52961"/>
          <a:stretch/>
        </p:blipFill>
        <p:spPr>
          <a:xfrm>
            <a:off x="1012371" y="1318243"/>
            <a:ext cx="10265229" cy="354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808486"/>
      </p:ext>
    </p:extLst>
  </p:cSld>
  <p:clrMapOvr>
    <a:masterClrMapping/>
  </p:clrMapOvr>
</p:sld>
</file>

<file path=ppt/theme/theme1.xml><?xml version="1.0" encoding="utf-8"?>
<a:theme xmlns:a="http://schemas.openxmlformats.org/drawingml/2006/main" name="AberThemeYellow202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ber150StyleNavy2020" id="{2D4EB509-3083-F94F-974A-4F6176F87586}" vid="{F8EA3A68-4FAE-9F46-A434-A38497FCFD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AberStyleNavy2020</Template>
  <TotalTime>3022</TotalTime>
  <Words>345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HK Grotesk</vt:lpstr>
      <vt:lpstr>AberThemeYellow2020</vt:lpstr>
      <vt:lpstr>Arduino circuits</vt:lpstr>
      <vt:lpstr>Ardunios</vt:lpstr>
      <vt:lpstr>BRONZE Challenge:</vt:lpstr>
      <vt:lpstr>BRONZE Challenge:</vt:lpstr>
      <vt:lpstr>SILVER Challenge:</vt:lpstr>
      <vt:lpstr>SILVER Challenge:</vt:lpstr>
      <vt:lpstr>GOLD Challenge:</vt:lpstr>
      <vt:lpstr>Extension Challenge </vt:lpstr>
      <vt:lpstr>Extension Challenge </vt:lpstr>
      <vt:lpstr>Extension Challenge </vt:lpstr>
      <vt:lpstr>Extension Challenge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Arduino circuits</dc:title>
  <dc:creator>Patricia Shaw [phs] (Staff)</dc:creator>
  <cp:lastModifiedBy>Tally Roberts [nar25] (Staff)</cp:lastModifiedBy>
  <cp:revision>3</cp:revision>
  <dcterms:created xsi:type="dcterms:W3CDTF">2022-11-26T11:34:34Z</dcterms:created>
  <dcterms:modified xsi:type="dcterms:W3CDTF">2022-12-07T15:39:47Z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2022-11-26T12:31:35Z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ac516483-ac87-4d03-82d4-e6a20290b07a</vt:lpwstr>
  </property>
  <property fmtid="{D5CDD505-2E9C-101B-9397-08002B2CF9AE}" pid="8" name="MSIP_Label_f2dfecbd-fc97-4e8a-a9cd-19ed496c406e_ContentBits">
    <vt:lpwstr>0</vt:lpwstr>
  </property>
</Properties>
</file>