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7" r:id="rId10"/>
    <p:sldId id="265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5pPr>
    <a:lvl6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6pPr>
    <a:lvl7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7pPr>
    <a:lvl8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8pPr>
    <a:lvl9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2FF342-7723-5B42-AFD4-A4A9D9A6C6D2}" v="4" dt="2022-11-26T12:48:34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46"/>
  </p:normalViewPr>
  <p:slideViewPr>
    <p:cSldViewPr snapToGrid="0">
      <p:cViewPr varScale="1">
        <p:scale>
          <a:sx n="88" d="100"/>
          <a:sy n="88" d="100"/>
        </p:scale>
        <p:origin x="184" y="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1185C-FDCC-A243-8007-1B24DE82DC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667" b="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895FB-C866-2647-ABA5-FB882A7E22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242653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00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6A2AF-3E36-F745-AE50-A21EB9E14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55FD7-AD4C-894E-A325-8E97726A01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BC29B5E-D887-CC44-AA65-0657548457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5249FB-696D-E64E-8DB3-1D87A72E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3BAA927-E9C4-5E4A-A4DE-C20D1B99FB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371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A6A0B-AB33-364E-80D5-464C8C8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9ABF4-B7C2-0D44-94B2-684076D5C6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9AD4A9-11A9-144B-BBBC-05DBCE37B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6"/>
            <a:ext cx="5181600" cy="313403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88105A5-791B-074D-AB5B-6F1CA886F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892ABE-5CAC-EA4E-AE52-044D3C5816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7926564-5483-E347-A48A-2210A172E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76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FAD5B-E0FF-0E4E-A8A0-8EEF6773F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B1F9D-9FDD-454D-90EF-EEDF9A293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9558F-BB88-D14C-889C-4A82187CD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3F56AA-7E81-294F-9300-B2FBF8992C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B464A9-1541-6148-8D6A-AEA5290C27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243853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22F7D0D5-F848-AA40-BF6C-54426585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16B6930-8485-BD42-81D9-58475934F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6CEB878-D240-9642-A6AD-766C73FA6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6745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8E0C3-2B22-8049-9663-C64F85BC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3B3D939-689C-0744-95DC-A852167639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9D0B543-7FB3-EE4C-A2A1-1F2E151B4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0013731-A9A7-1942-AC9B-C4FC456072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732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51CDD2-0977-6549-B0B9-713936A326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29F658B-9E1E-5044-9BC7-4142F9E22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4FBD019-C393-E246-B0BC-F58A3B473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59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6B5C7-5A86-DD45-B62C-9E063BF4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DDF0C-FB18-F748-8A25-B1DA6C0D4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39394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68FACA-2AEC-024F-AEB1-313ADC268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869504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F73CDD3-2431-D747-81F3-8208D54339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7A47B73-59DC-5F42-98B8-34F7393B60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380CBA-7FCF-C24D-921F-C855A61D4C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127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FD6C4-4F30-9846-83D2-C93434D67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8CBEE1-B645-044D-A5F9-6C10CB85FE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36286-B753-9346-854D-E7169DB00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052674-3AA1-5C49-B60E-98E99DB14D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887FB4-CE40-6449-989C-32306ACB7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C1847-E429-CC4E-ABB8-47CEF47C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69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893490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C8B4E4-7061-8240-82DC-8801AA432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8E0EDF-60AA-754C-A6D4-94364CC48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6"/>
            <a:ext cx="10515600" cy="31221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D9863B-2A4D-DE48-9D67-87E2904A4E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29094" y="5066126"/>
            <a:ext cx="16046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fld id="{FE8B02F3-B89F-6F45-A89B-58BBB535C01C}" type="datetimeFigureOut">
              <a:rPr lang="en-GB" smtClean="0"/>
              <a:t>26/11/2022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C5E0-6B47-8C42-9489-6C41CFD0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6959" y="5066126"/>
            <a:ext cx="69956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K Grotesk" pitchFamily="2" charset="77"/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016FC-0C27-C346-98A8-B39E384032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87488" y="5066126"/>
            <a:ext cx="866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D2248-D771-7341-A997-0EB06C4625B4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blue screen with white text&#10;&#10;Description automatically generated with medium confidence">
            <a:extLst>
              <a:ext uri="{FF2B5EF4-FFF2-40B4-BE49-F238E27FC236}">
                <a16:creationId xmlns:a16="http://schemas.microsoft.com/office/drawing/2014/main" id="{17E2046E-9560-8140-B5D3-68CC56E16F4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4953000"/>
            <a:ext cx="12192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1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242654"/>
          </a:solidFill>
          <a:latin typeface="HK Grotesk" pitchFamily="2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242653"/>
          </a:solidFill>
          <a:latin typeface="HK Grotesk" pitchFamily="2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43DEB-E635-9ECB-6A70-8295C728F1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Arduino circuits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62498-B40C-DA74-BB42-A5CB3E53F4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85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1A82-C35C-87F3-CC17-476246C0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solidFill>
            <a:srgbClr val="00206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 Challenge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9AD8E-CF2F-A96C-D8D7-033A58E8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Modifying the circuit with the LDR</a:t>
            </a:r>
          </a:p>
          <a:p>
            <a:pPr lvl="1"/>
            <a:r>
              <a:rPr lang="en-GB" dirty="0"/>
              <a:t>Change the LED to connect to a pin with a “~” in front of the number</a:t>
            </a:r>
          </a:p>
          <a:p>
            <a:pPr lvl="1"/>
            <a:r>
              <a:rPr lang="en-GB" dirty="0"/>
              <a:t>Instead of simply turning the LED on / off, try setting the output to the pin to be a number between 0 and 255.  Try different numbers to see what happens</a:t>
            </a:r>
          </a:p>
          <a:p>
            <a:pPr lvl="2"/>
            <a:r>
              <a:rPr lang="en-GB" dirty="0"/>
              <a:t>255 is equivalent to “HIGH”, whilst 0 equates to “LOW”. This is a different range of values to that from the LDR</a:t>
            </a:r>
          </a:p>
          <a:p>
            <a:pPr lvl="1"/>
            <a:r>
              <a:rPr lang="en-GB" dirty="0"/>
              <a:t>Using the Math map function, try taking the LDR value and setting the brightness of the LED</a:t>
            </a:r>
          </a:p>
          <a:p>
            <a:pPr lvl="2"/>
            <a:r>
              <a:rPr lang="en-GB" dirty="0"/>
              <a:t>Note, you will need to switch to Text-Only mode to set the correct range for the LDR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808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0B4DED-F612-BBC7-2381-0E8BD3AB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Ardunios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05BF4-FFCF-D46E-9E3E-4EA5BE007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week, we’ll be using the Arduino to build and program some circuits</a:t>
            </a:r>
          </a:p>
        </p:txBody>
      </p:sp>
    </p:spTree>
    <p:extLst>
      <p:ext uri="{BB962C8B-B14F-4D97-AF65-F5344CB8AC3E}">
        <p14:creationId xmlns:p14="http://schemas.microsoft.com/office/powerpoint/2010/main" val="2499626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085A-CB6B-4B6A-08FA-35A76B79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GB" dirty="0"/>
              <a:t>BRONZE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E856-BCAE-9F81-89F9-88FD5F3C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Step 1:</a:t>
            </a:r>
          </a:p>
          <a:p>
            <a:pPr lvl="1"/>
            <a:r>
              <a:rPr lang="en-GB" dirty="0"/>
              <a:t>Build a circuit using</a:t>
            </a:r>
          </a:p>
          <a:p>
            <a:pPr lvl="2"/>
            <a:r>
              <a:rPr lang="en-GB" dirty="0"/>
              <a:t>an Arduino</a:t>
            </a:r>
          </a:p>
          <a:p>
            <a:pPr lvl="2"/>
            <a:r>
              <a:rPr lang="en-GB" dirty="0"/>
              <a:t>a breadboard</a:t>
            </a:r>
          </a:p>
          <a:p>
            <a:pPr lvl="2"/>
            <a:r>
              <a:rPr lang="en-GB" dirty="0"/>
              <a:t>a resistor and</a:t>
            </a:r>
          </a:p>
          <a:p>
            <a:pPr lvl="2"/>
            <a:r>
              <a:rPr lang="en-GB" dirty="0"/>
              <a:t>an LED</a:t>
            </a:r>
          </a:p>
          <a:p>
            <a:pPr lvl="1"/>
            <a:r>
              <a:rPr lang="en-GB" dirty="0"/>
              <a:t>Connect the +</a:t>
            </a:r>
            <a:r>
              <a:rPr lang="en-GB" dirty="0" err="1"/>
              <a:t>ve</a:t>
            </a:r>
            <a:r>
              <a:rPr lang="en-GB" dirty="0"/>
              <a:t> on the breadboard to 5V on the Arduino</a:t>
            </a:r>
          </a:p>
          <a:p>
            <a:pPr lvl="1"/>
            <a:r>
              <a:rPr lang="en-GB" dirty="0"/>
              <a:t>Have the LED always on when the simulation is running</a:t>
            </a:r>
          </a:p>
        </p:txBody>
      </p:sp>
    </p:spTree>
    <p:extLst>
      <p:ext uri="{BB962C8B-B14F-4D97-AF65-F5344CB8AC3E}">
        <p14:creationId xmlns:p14="http://schemas.microsoft.com/office/powerpoint/2010/main" val="2957106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2085A-CB6B-4B6A-08FA-35A76B79E6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046"/>
          </a:xfrm>
          <a:solidFill>
            <a:schemeClr val="accent4">
              <a:lumMod val="75000"/>
            </a:schemeClr>
          </a:solidFill>
        </p:spPr>
        <p:txBody>
          <a:bodyPr/>
          <a:lstStyle/>
          <a:p>
            <a:r>
              <a:rPr lang="en-GB" dirty="0"/>
              <a:t>BRONZE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CE856-BCAE-9F81-89F9-88FD5F3C8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Step 2:</a:t>
            </a:r>
          </a:p>
          <a:p>
            <a:pPr lvl="1"/>
            <a:r>
              <a:rPr lang="en-GB" dirty="0"/>
              <a:t>Using the breadboard, connect another LED with resistor to pin 2 on the Arduino</a:t>
            </a:r>
          </a:p>
          <a:p>
            <a:pPr lvl="1"/>
            <a:r>
              <a:rPr lang="en-GB" dirty="0"/>
              <a:t>In the program:</a:t>
            </a:r>
          </a:p>
          <a:p>
            <a:pPr lvl="2"/>
            <a:r>
              <a:rPr lang="en-GB" dirty="0"/>
              <a:t>Delete the existing code in the forever loop</a:t>
            </a:r>
          </a:p>
          <a:p>
            <a:pPr lvl="2"/>
            <a:r>
              <a:rPr lang="en-GB" dirty="0"/>
              <a:t>Add the code to make the new LED turn on and off every second (wait 500 </a:t>
            </a:r>
            <a:r>
              <a:rPr lang="en-GB" dirty="0" err="1"/>
              <a:t>ms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79848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9910-4AA5-01ED-FAEC-6B5324C8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/>
              <a:t>SILVER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40C03-2FF8-AFC2-DD99-5A6C11421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Step 1:</a:t>
            </a:r>
          </a:p>
          <a:p>
            <a:pPr lvl="1"/>
            <a:r>
              <a:rPr lang="en-GB" dirty="0"/>
              <a:t>Add two </a:t>
            </a:r>
            <a:r>
              <a:rPr lang="en-GB"/>
              <a:t>more LEDs </a:t>
            </a:r>
            <a:r>
              <a:rPr lang="en-GB" dirty="0"/>
              <a:t>(and resistors) to your breadboard</a:t>
            </a:r>
          </a:p>
          <a:p>
            <a:pPr lvl="1"/>
            <a:r>
              <a:rPr lang="en-GB" dirty="0"/>
              <a:t>Connect the LEDs to pins 4 and 7 on the Arduino so you can program them</a:t>
            </a:r>
          </a:p>
        </p:txBody>
      </p:sp>
    </p:spTree>
    <p:extLst>
      <p:ext uri="{BB962C8B-B14F-4D97-AF65-F5344CB8AC3E}">
        <p14:creationId xmlns:p14="http://schemas.microsoft.com/office/powerpoint/2010/main" val="3470715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F9910-4AA5-01ED-FAEC-6B5324C8B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8932"/>
          </a:xfr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GB" dirty="0"/>
              <a:t>SILVER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40C03-2FF8-AFC2-DD99-5A6C11421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6915"/>
            <a:ext cx="10845800" cy="3962400"/>
          </a:xfrm>
        </p:spPr>
        <p:txBody>
          <a:bodyPr>
            <a:normAutofit lnSpcReduction="10000"/>
          </a:bodyPr>
          <a:lstStyle/>
          <a:p>
            <a:r>
              <a:rPr lang="en-GB" dirty="0"/>
              <a:t>Step 2:</a:t>
            </a:r>
          </a:p>
          <a:p>
            <a:pPr lvl="1"/>
            <a:r>
              <a:rPr lang="en-GB" dirty="0"/>
              <a:t>In your program, create a </a:t>
            </a:r>
            <a:r>
              <a:rPr lang="en-GB" b="1" dirty="0"/>
              <a:t>variable</a:t>
            </a:r>
            <a:r>
              <a:rPr lang="en-GB" dirty="0"/>
              <a:t> called “</a:t>
            </a:r>
            <a:r>
              <a:rPr lang="en-GB" dirty="0" err="1"/>
              <a:t>myNum</a:t>
            </a:r>
            <a:r>
              <a:rPr lang="en-GB" dirty="0"/>
              <a:t>”</a:t>
            </a:r>
          </a:p>
          <a:p>
            <a:pPr lvl="1"/>
            <a:r>
              <a:rPr lang="en-GB" dirty="0"/>
              <a:t>Inside your forever loop, set the variable to use the </a:t>
            </a:r>
            <a:r>
              <a:rPr lang="en-GB" b="1" dirty="0"/>
              <a:t>Math</a:t>
            </a:r>
            <a:r>
              <a:rPr lang="en-GB" dirty="0"/>
              <a:t> command to pick a random number between 0 and 3</a:t>
            </a:r>
          </a:p>
          <a:p>
            <a:pPr lvl="1"/>
            <a:r>
              <a:rPr lang="en-GB" dirty="0"/>
              <a:t>Using the </a:t>
            </a:r>
            <a:r>
              <a:rPr lang="en-GB" b="1" dirty="0"/>
              <a:t>Output</a:t>
            </a:r>
            <a:r>
              <a:rPr lang="en-GB" dirty="0"/>
              <a:t> command, print the </a:t>
            </a:r>
            <a:r>
              <a:rPr lang="en-GB" dirty="0" err="1"/>
              <a:t>myNum</a:t>
            </a:r>
            <a:r>
              <a:rPr lang="en-GB" dirty="0"/>
              <a:t> variable to the serial monitor</a:t>
            </a:r>
          </a:p>
          <a:p>
            <a:pPr lvl="1"/>
            <a:r>
              <a:rPr lang="en-GB" dirty="0"/>
              <a:t>Using the if-then-else blocks from the </a:t>
            </a:r>
            <a:r>
              <a:rPr lang="en-GB" b="1" dirty="0"/>
              <a:t>Control</a:t>
            </a:r>
            <a:r>
              <a:rPr lang="en-GB" dirty="0"/>
              <a:t> menu, turn on the number of LEDs to match the random number generated</a:t>
            </a:r>
          </a:p>
          <a:p>
            <a:pPr lvl="2"/>
            <a:r>
              <a:rPr lang="en-GB" dirty="0"/>
              <a:t>Note, you will need to “nest” these in the else-blocks (or switch to text-only mode</a:t>
            </a:r>
          </a:p>
          <a:p>
            <a:pPr lvl="1"/>
            <a:r>
              <a:rPr lang="en-GB" dirty="0"/>
              <a:t>Remember to add a wait block to slow down the loop so you can see the LEDs changing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67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17BA-13F3-3B30-D683-379865A76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6018"/>
          </a:xfrm>
          <a:solidFill>
            <a:schemeClr val="accent4"/>
          </a:solidFill>
        </p:spPr>
        <p:txBody>
          <a:bodyPr/>
          <a:lstStyle/>
          <a:p>
            <a:r>
              <a:rPr lang="en-GB" dirty="0"/>
              <a:t>GOLD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1CF6-F0CA-4EB7-3728-DD1CD487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6259286" cy="3122196"/>
          </a:xfrm>
        </p:spPr>
        <p:txBody>
          <a:bodyPr/>
          <a:lstStyle/>
          <a:p>
            <a:r>
              <a:rPr lang="en-GB" dirty="0"/>
              <a:t>In a new Circuit, step 1:</a:t>
            </a:r>
          </a:p>
          <a:p>
            <a:pPr lvl="1"/>
            <a:r>
              <a:rPr lang="en-GB" dirty="0"/>
              <a:t>Add an LDR (photo resistor) and use a breadboard to connect it to an Arduino</a:t>
            </a:r>
          </a:p>
          <a:p>
            <a:pPr lvl="1"/>
            <a:r>
              <a:rPr lang="en-GB" dirty="0"/>
              <a:t>Create a variable and set it to the </a:t>
            </a:r>
            <a:r>
              <a:rPr lang="en-GB" dirty="0" err="1"/>
              <a:t>analog</a:t>
            </a:r>
            <a:r>
              <a:rPr lang="en-GB" dirty="0"/>
              <a:t> reading from the LDR</a:t>
            </a:r>
          </a:p>
          <a:p>
            <a:pPr lvl="1"/>
            <a:r>
              <a:rPr lang="en-GB" dirty="0"/>
              <a:t>Print out the values from the variable to the Serial monitor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F2569D-E8E7-0C1C-0320-0AC50C8EE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3136" y="1825626"/>
            <a:ext cx="4552141" cy="327047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E2467F3-D58A-A08C-E9B6-03E0EEDE6D81}"/>
              </a:ext>
            </a:extLst>
          </p:cNvPr>
          <p:cNvSpPr txBox="1"/>
          <p:nvPr/>
        </p:nvSpPr>
        <p:spPr>
          <a:xfrm>
            <a:off x="867229" y="4486157"/>
            <a:ext cx="670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What is the range of values generated by the LDR? </a:t>
            </a:r>
          </a:p>
        </p:txBody>
      </p:sp>
    </p:spTree>
    <p:extLst>
      <p:ext uri="{BB962C8B-B14F-4D97-AF65-F5344CB8AC3E}">
        <p14:creationId xmlns:p14="http://schemas.microsoft.com/office/powerpoint/2010/main" val="1728199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D17BA-13F3-3B30-D683-379865A76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81504"/>
          </a:xfrm>
          <a:solidFill>
            <a:schemeClr val="accent4"/>
          </a:solidFill>
        </p:spPr>
        <p:txBody>
          <a:bodyPr/>
          <a:lstStyle/>
          <a:p>
            <a:r>
              <a:rPr lang="en-GB" dirty="0"/>
              <a:t>GOLD Challenge: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41CF6-F0CA-4EB7-3728-DD1CD4874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Step 2:</a:t>
            </a:r>
          </a:p>
          <a:p>
            <a:pPr lvl="1"/>
            <a:r>
              <a:rPr lang="en-GB" dirty="0"/>
              <a:t>Add an LED to your breadboard and connect it to your Arduino</a:t>
            </a:r>
          </a:p>
          <a:p>
            <a:pPr lvl="1"/>
            <a:r>
              <a:rPr lang="en-GB" dirty="0"/>
              <a:t>Turn the LED on when the LDR reading is less than the middle of its range</a:t>
            </a:r>
          </a:p>
        </p:txBody>
      </p:sp>
    </p:spTree>
    <p:extLst>
      <p:ext uri="{BB962C8B-B14F-4D97-AF65-F5344CB8AC3E}">
        <p14:creationId xmlns:p14="http://schemas.microsoft.com/office/powerpoint/2010/main" val="302689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61A82-C35C-87F3-CC17-476246C0E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solidFill>
            <a:srgbClr val="00206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Extension Challenge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9AD8E-CF2F-A96C-D8D7-033A58E8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Create a new circuit that takes input from a temperature sensor</a:t>
            </a:r>
          </a:p>
          <a:p>
            <a:pPr lvl="1"/>
            <a:r>
              <a:rPr lang="en-GB" dirty="0"/>
              <a:t>Measure the range of values for the temperature sensor</a:t>
            </a:r>
          </a:p>
          <a:p>
            <a:pPr lvl="1"/>
            <a:r>
              <a:rPr lang="en-GB" dirty="0"/>
              <a:t>Add three LEDs so you have a blue, white and red LED</a:t>
            </a:r>
          </a:p>
          <a:p>
            <a:pPr lvl="1"/>
            <a:r>
              <a:rPr lang="en-GB" dirty="0"/>
              <a:t>If the temp &lt; 0°C turn on the Blue LED</a:t>
            </a:r>
          </a:p>
          <a:p>
            <a:pPr lvl="1"/>
            <a:r>
              <a:rPr lang="en-GB" dirty="0"/>
              <a:t>else if the temp &lt; 35°C turn on the White LED</a:t>
            </a:r>
          </a:p>
          <a:p>
            <a:pPr lvl="1"/>
            <a:r>
              <a:rPr lang="en-GB" dirty="0"/>
              <a:t>else turn on the Red LED</a:t>
            </a:r>
          </a:p>
        </p:txBody>
      </p:sp>
    </p:spTree>
    <p:extLst>
      <p:ext uri="{BB962C8B-B14F-4D97-AF65-F5344CB8AC3E}">
        <p14:creationId xmlns:p14="http://schemas.microsoft.com/office/powerpoint/2010/main" val="3674034495"/>
      </p:ext>
    </p:extLst>
  </p:cSld>
  <p:clrMapOvr>
    <a:masterClrMapping/>
  </p:clrMapOvr>
</p:sld>
</file>

<file path=ppt/theme/theme1.xml><?xml version="1.0" encoding="utf-8"?>
<a:theme xmlns:a="http://schemas.openxmlformats.org/drawingml/2006/main" name="AberThemeYellow202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ber150StyleNavy2020" id="{2D4EB509-3083-F94F-974A-4F6176F87586}" vid="{F8EA3A68-4FAE-9F46-A434-A38497FCFD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AberStyleNavy2020</Template>
  <TotalTime>31</TotalTime>
  <Words>537</Words>
  <Application>Microsoft Macintosh PowerPoint</Application>
  <PresentationFormat>Widescreen</PresentationFormat>
  <Paragraphs>54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HK Grotesk</vt:lpstr>
      <vt:lpstr>AberThemeYellow2020</vt:lpstr>
      <vt:lpstr>Arduino circuits</vt:lpstr>
      <vt:lpstr>Ardunios</vt:lpstr>
      <vt:lpstr>BRONZE Challenge:</vt:lpstr>
      <vt:lpstr>BRONZE Challenge:</vt:lpstr>
      <vt:lpstr>SILVER Challenge:</vt:lpstr>
      <vt:lpstr>SILVER Challenge:</vt:lpstr>
      <vt:lpstr>GOLD Challenge:</vt:lpstr>
      <vt:lpstr>GOLD Challenge:</vt:lpstr>
      <vt:lpstr>Extension Challenge 1</vt:lpstr>
      <vt:lpstr>Extension Challenge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Arduino circuits</dc:title>
  <dc:creator>Patricia Shaw [phs] (Staff)</dc:creator>
  <cp:lastModifiedBy>Patricia Shaw [phs] (Staff)</cp:lastModifiedBy>
  <cp:revision>1</cp:revision>
  <dcterms:created xsi:type="dcterms:W3CDTF">2022-11-26T11:34:34Z</dcterms:created>
  <dcterms:modified xsi:type="dcterms:W3CDTF">2022-11-26T13:02:56Z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2dfecbd-fc97-4e8a-a9cd-19ed496c406e_Enabled">
    <vt:lpwstr>true</vt:lpwstr>
  </property>
  <property fmtid="{D5CDD505-2E9C-101B-9397-08002B2CF9AE}" pid="3" name="MSIP_Label_f2dfecbd-fc97-4e8a-a9cd-19ed496c406e_SetDate">
    <vt:lpwstr>2022-11-26T12:31:35Z</vt:lpwstr>
  </property>
  <property fmtid="{D5CDD505-2E9C-101B-9397-08002B2CF9AE}" pid="4" name="MSIP_Label_f2dfecbd-fc97-4e8a-a9cd-19ed496c406e_Method">
    <vt:lpwstr>Standard</vt:lpwstr>
  </property>
  <property fmtid="{D5CDD505-2E9C-101B-9397-08002B2CF9AE}" pid="5" name="MSIP_Label_f2dfecbd-fc97-4e8a-a9cd-19ed496c406e_Name">
    <vt:lpwstr>defa4170-0d19-0005-0004-bc88714345d2</vt:lpwstr>
  </property>
  <property fmtid="{D5CDD505-2E9C-101B-9397-08002B2CF9AE}" pid="6" name="MSIP_Label_f2dfecbd-fc97-4e8a-a9cd-19ed496c406e_SiteId">
    <vt:lpwstr>d47b090e-3f5a-4ca0-84d0-9f89d269f175</vt:lpwstr>
  </property>
  <property fmtid="{D5CDD505-2E9C-101B-9397-08002B2CF9AE}" pid="7" name="MSIP_Label_f2dfecbd-fc97-4e8a-a9cd-19ed496c406e_ActionId">
    <vt:lpwstr>ac516483-ac87-4d03-82d4-e6a20290b07a</vt:lpwstr>
  </property>
  <property fmtid="{D5CDD505-2E9C-101B-9397-08002B2CF9AE}" pid="8" name="MSIP_Label_f2dfecbd-fc97-4e8a-a9cd-19ed496c406e_ContentBits">
    <vt:lpwstr>0</vt:lpwstr>
  </property>
</Properties>
</file>