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64" r:id="rId4"/>
    <p:sldId id="265" r:id="rId5"/>
    <p:sldId id="266" r:id="rId6"/>
    <p:sldId id="258" r:id="rId7"/>
    <p:sldId id="267" r:id="rId8"/>
    <p:sldId id="26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14935ED7-8301-4B02-81DB-BC3A154A8974}"/>
    <pc:docChg chg="undo custSel modSld">
      <pc:chgData name="Tally Roberts [nar25] (Staff)" userId="98656feb-4347-4df3-85b3-eb8e3c41380a" providerId="ADAL" clId="{14935ED7-8301-4B02-81DB-BC3A154A8974}" dt="2022-11-07T15:23:06.720" v="17" actId="20577"/>
      <pc:docMkLst>
        <pc:docMk/>
      </pc:docMkLst>
      <pc:sldChg chg="modSp mod">
        <pc:chgData name="Tally Roberts [nar25] (Staff)" userId="98656feb-4347-4df3-85b3-eb8e3c41380a" providerId="ADAL" clId="{14935ED7-8301-4B02-81DB-BC3A154A8974}" dt="2022-11-07T15:23:06.720" v="17" actId="20577"/>
        <pc:sldMkLst>
          <pc:docMk/>
          <pc:sldMk cId="3936765590" sldId="263"/>
        </pc:sldMkLst>
        <pc:spChg chg="mod">
          <ac:chgData name="Tally Roberts [nar25] (Staff)" userId="98656feb-4347-4df3-85b3-eb8e3c41380a" providerId="ADAL" clId="{14935ED7-8301-4B02-81DB-BC3A154A8974}" dt="2022-11-07T15:23:06.720" v="17" actId="20577"/>
          <ac:spMkLst>
            <pc:docMk/>
            <pc:sldMk cId="3936765590" sldId="263"/>
            <ac:spMk id="8" creationId="{708026D4-B3C5-4955-9FCB-98CA71430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Circuits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5F10A3-E2B8-EE72-54DE-771958279631}"/>
              </a:ext>
            </a:extLst>
          </p:cNvPr>
          <p:cNvSpPr txBox="1"/>
          <p:nvPr/>
        </p:nvSpPr>
        <p:spPr>
          <a:xfrm>
            <a:off x="2009192" y="3668751"/>
            <a:ext cx="6822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Advanced group: </a:t>
            </a:r>
            <a:r>
              <a:rPr lang="en-GB"/>
              <a:t>Week 1 </a:t>
            </a:r>
            <a:r>
              <a:rPr lang="en-GB" dirty="0"/>
              <a:t>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851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Introduce a variable for each LED to save the state of whether it is on or off.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ability to check whether LEDs are currently on or off (you could use the serial monitor).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If you turn on a certain light in the house, it means that you have moved rooms. So, create a program which turns off other lights.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78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Let’s wire up a house!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Smart home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Interconnected sensors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Google home/Alexa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Multipurpose buttons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Aims: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56EEAF-6FD8-F6A3-205D-955DBAFA1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5" y="1158662"/>
            <a:ext cx="7840612" cy="39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4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1 – Arduino, battery, breadboard and lights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2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3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4 – LDR, motion sensor, gas sensor /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5 –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6 – Door lock servo, keypad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The plan:</a:t>
            </a:r>
          </a:p>
        </p:txBody>
      </p:sp>
    </p:spTree>
    <p:extLst>
      <p:ext uri="{BB962C8B-B14F-4D97-AF65-F5344CB8AC3E}">
        <p14:creationId xmlns:p14="http://schemas.microsoft.com/office/powerpoint/2010/main" val="232834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Use functions as much as possible, much easier and tidier to work with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Try to keep the virtual wires as tidy as possible, and </a:t>
            </a:r>
            <a:r>
              <a:rPr lang="en-US" sz="2400" dirty="0" err="1">
                <a:latin typeface="HK Grotesk" panose="00000500000000000000" pitchFamily="50" charset="0"/>
              </a:rPr>
              <a:t>colour</a:t>
            </a:r>
            <a:r>
              <a:rPr lang="en-US" sz="2400" dirty="0">
                <a:latin typeface="HK Grotesk" panose="00000500000000000000" pitchFamily="50" charset="0"/>
              </a:rPr>
              <a:t> code them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Test as </a:t>
            </a:r>
            <a:r>
              <a:rPr lang="en-US" sz="2400">
                <a:latin typeface="HK Grotesk" panose="00000500000000000000" pitchFamily="50" charset="0"/>
                <a:sym typeface="Wingdings" panose="05000000000000000000" pitchFamily="2" charset="2"/>
              </a:rPr>
              <a:t>much of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the code and circuit as possible – use the serial monitor and </a:t>
            </a:r>
            <a:r>
              <a:rPr lang="en-US" sz="2400" dirty="0" err="1">
                <a:latin typeface="HK Grotesk" panose="00000500000000000000" pitchFamily="50" charset="0"/>
                <a:sym typeface="Wingdings" panose="05000000000000000000" pitchFamily="2" charset="2"/>
              </a:rPr>
              <a:t>Serial.print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()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Ask questions if you’re stuck 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Tips:</a:t>
            </a:r>
          </a:p>
        </p:txBody>
      </p:sp>
    </p:spTree>
    <p:extLst>
      <p:ext uri="{BB962C8B-B14F-4D97-AF65-F5344CB8AC3E}">
        <p14:creationId xmlns:p14="http://schemas.microsoft.com/office/powerpoint/2010/main" val="4069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Add the following components to your circuit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9 volt battery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Arduino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Bread board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3 LEDs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2 bulbs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EAA539-F1E9-F61A-A34A-88B3A60C9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9171" y="1046451"/>
            <a:ext cx="971550" cy="10191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589893-1AB9-D1F0-3F4F-40AAE566F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8696" y="2144107"/>
            <a:ext cx="952500" cy="11239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2A756F-DFE7-A09C-5EFF-C4F112BFE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5008" y="2105224"/>
            <a:ext cx="819150" cy="10572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FC656A0-2697-98BB-14BB-3F62DDB0E2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50721" y="1046451"/>
            <a:ext cx="847725" cy="11049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8B2D56F-E44C-F795-C229-360FAEC61F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50671" y="3302144"/>
            <a:ext cx="80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the power terminals of the battery into the VIN and GND pins of the Arduino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the 5V and GND pin from the Arduino to the power rails of the breadboard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3 LEDs to the breadboard, change the colours to red, orange and green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the Cathode to the ground pin and the Anode to the Digital Pin for the Arduino: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Red LED – pin 13, orange LED – pin 12, green LED – pin 11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E7EEDA-477D-6F23-6CA0-A8CBF0DCA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871" y="2637041"/>
            <a:ext cx="1028700" cy="5524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C7CA27-5E2C-C799-AEFB-DEFB16208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7813" y="2700774"/>
            <a:ext cx="55245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1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Finally, connect up the two bulbs, connect terminal 1 to the ground power bar on the breadboard.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Connect terminal 2 on bulb 1 to pin A3, connect terminal 2 on bulb 2 to pin A4.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Are there any issues with the way we have wired anything up?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E7EEDA-477D-6F23-6CA0-A8CBF0DCA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144" y="1917707"/>
            <a:ext cx="1028700" cy="5524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7D67E9-39A8-C37A-7510-C2209D471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6108" y="3010551"/>
            <a:ext cx="11144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40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Let’s begin programming…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Make sure you are using the text editor (not blocks) – Arduino C is a lot more flexible than blocks.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Define all the OUTPUTs for the 3 LEDs and 2 bulbs, using the pins on the bronze challenge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Make all the lights turn on and off at the same time, with a 5 second delay.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94956"/>
            <a:ext cx="1110113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Create a two functions for each LED and Bulbs: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One to turn the light on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One to turn the light off.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Create a program which flashes each light in sequence by calling these new functions e.g.</a:t>
            </a: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  <a:r>
              <a:rPr lang="en-GB" i="1" dirty="0" err="1">
                <a:latin typeface="HK Grotesk" panose="00000500000000000000" pitchFamily="50" charset="0"/>
              </a:rPr>
              <a:t>onRedLED</a:t>
            </a:r>
            <a:r>
              <a:rPr lang="en-GB" i="1" dirty="0">
                <a:latin typeface="HK Grotesk" panose="00000500000000000000" pitchFamily="50" charset="0"/>
              </a:rPr>
              <a:t>();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delay(500);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</a:t>
            </a:r>
            <a:r>
              <a:rPr lang="en-GB" i="1" dirty="0" err="1">
                <a:latin typeface="HK Grotesk" panose="00000500000000000000" pitchFamily="50" charset="0"/>
              </a:rPr>
              <a:t>offRedLED</a:t>
            </a:r>
            <a:r>
              <a:rPr lang="en-GB" i="1" dirty="0">
                <a:latin typeface="HK Grotesk" panose="00000500000000000000" pitchFamily="50" charset="0"/>
              </a:rPr>
              <a:t>();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</a:t>
            </a:r>
            <a:r>
              <a:rPr lang="en-GB" i="1" dirty="0" err="1">
                <a:latin typeface="HK Grotesk" panose="00000500000000000000" pitchFamily="50" charset="0"/>
              </a:rPr>
              <a:t>onOrangeLED</a:t>
            </a:r>
            <a:r>
              <a:rPr lang="en-GB" i="1" dirty="0">
                <a:latin typeface="HK Grotesk" panose="00000500000000000000" pitchFamily="50" charset="0"/>
              </a:rPr>
              <a:t>();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delay(500);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</a:t>
            </a:r>
            <a:r>
              <a:rPr lang="en-GB" i="1" dirty="0" err="1">
                <a:latin typeface="HK Grotesk" panose="00000500000000000000" pitchFamily="50" charset="0"/>
              </a:rPr>
              <a:t>offOrangeLED</a:t>
            </a:r>
            <a:r>
              <a:rPr lang="en-GB" i="1" dirty="0">
                <a:latin typeface="HK Grotesk" panose="00000500000000000000" pitchFamily="50" charset="0"/>
              </a:rPr>
              <a:t>();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</a:t>
            </a:r>
            <a:r>
              <a:rPr lang="en-GB" i="1" dirty="0" err="1">
                <a:latin typeface="HK Grotesk" panose="00000500000000000000" pitchFamily="50" charset="0"/>
              </a:rPr>
              <a:t>onGreenLED</a:t>
            </a:r>
            <a:r>
              <a:rPr lang="en-GB" i="1" dirty="0">
                <a:latin typeface="HK Grotesk" panose="00000500000000000000" pitchFamily="50" charset="0"/>
              </a:rPr>
              <a:t>();</a:t>
            </a:r>
          </a:p>
          <a:p>
            <a:r>
              <a:rPr lang="en-GB" i="1" dirty="0">
                <a:latin typeface="HK Grotesk" panose="00000500000000000000" pitchFamily="50" charset="0"/>
              </a:rPr>
              <a:t>	delay(500);</a:t>
            </a:r>
          </a:p>
          <a:p>
            <a:r>
              <a:rPr lang="en-GB" dirty="0">
                <a:latin typeface="HK Grotesk" panose="00000500000000000000" pitchFamily="50" charset="0"/>
              </a:rPr>
              <a:t>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529</Words>
  <Application>Microsoft Macintosh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HK Grotesk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7</cp:revision>
  <dcterms:created xsi:type="dcterms:W3CDTF">2022-11-07T14:27:44Z</dcterms:created>
  <dcterms:modified xsi:type="dcterms:W3CDTF">2023-12-13T16:53:59Z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2022-11-07T15:21:05Z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17266f81-edfb-4598-ab79-c460d6a079a5</vt:lpwstr>
  </property>
  <property fmtid="{D5CDD505-2E9C-101B-9397-08002B2CF9AE}" pid="8" name="MSIP_Label_f2dfecbd-fc97-4e8a-a9cd-19ed496c406e_ContentBits">
    <vt:lpwstr>0</vt:lpwstr>
  </property>
</Properties>
</file>