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64" r:id="rId2"/>
    <p:sldMasterId id="2147483648" r:id="rId3"/>
    <p:sldMasterId id="2147483660" r:id="rId4"/>
  </p:sldMasterIdLst>
  <p:sldIdLst>
    <p:sldId id="263" r:id="rId5"/>
    <p:sldId id="257" r:id="rId6"/>
    <p:sldId id="258" r:id="rId7"/>
    <p:sldId id="262" r:id="rId8"/>
    <p:sldId id="259" r:id="rId9"/>
    <p:sldId id="264" r:id="rId10"/>
    <p:sldId id="265" r:id="rId11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98C80A-668D-4A66-A3B5-78573E6E468B}" v="1" dt="2022-12-14T13:48:21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lly Roberts [nar25] (Staff)" userId="98656feb-4347-4df3-85b3-eb8e3c41380a" providerId="ADAL" clId="{E698C80A-668D-4A66-A3B5-78573E6E468B}"/>
    <pc:docChg chg="undo redo custSel addSld modSld sldOrd addMainMaster modMainMaster">
      <pc:chgData name="Tally Roberts [nar25] (Staff)" userId="98656feb-4347-4df3-85b3-eb8e3c41380a" providerId="ADAL" clId="{E698C80A-668D-4A66-A3B5-78573E6E468B}" dt="2022-12-15T14:19:58.450" v="792" actId="313"/>
      <pc:docMkLst>
        <pc:docMk/>
      </pc:docMkLst>
      <pc:sldChg chg="addSp delSp modSp mod">
        <pc:chgData name="Tally Roberts [nar25] (Staff)" userId="98656feb-4347-4df3-85b3-eb8e3c41380a" providerId="ADAL" clId="{E698C80A-668D-4A66-A3B5-78573E6E468B}" dt="2022-12-14T13:48:25.993" v="2" actId="1076"/>
        <pc:sldMkLst>
          <pc:docMk/>
          <pc:sldMk cId="2118796725" sldId="257"/>
        </pc:sldMkLst>
        <pc:picChg chg="add mod">
          <ac:chgData name="Tally Roberts [nar25] (Staff)" userId="98656feb-4347-4df3-85b3-eb8e3c41380a" providerId="ADAL" clId="{E698C80A-668D-4A66-A3B5-78573E6E468B}" dt="2022-12-14T13:48:25.993" v="2" actId="1076"/>
          <ac:picMkLst>
            <pc:docMk/>
            <pc:sldMk cId="2118796725" sldId="257"/>
            <ac:picMk id="3" creationId="{7CD537EA-533C-BA96-762A-4FE9A96CE395}"/>
          </ac:picMkLst>
        </pc:picChg>
        <pc:picChg chg="del">
          <ac:chgData name="Tally Roberts [nar25] (Staff)" userId="98656feb-4347-4df3-85b3-eb8e3c41380a" providerId="ADAL" clId="{E698C80A-668D-4A66-A3B5-78573E6E468B}" dt="2022-12-14T13:48:21.202" v="0" actId="478"/>
          <ac:picMkLst>
            <pc:docMk/>
            <pc:sldMk cId="2118796725" sldId="257"/>
            <ac:picMk id="1026" creationId="{517B649B-544E-4BE7-9AC3-20A4F855CAC1}"/>
          </ac:picMkLst>
        </pc:picChg>
      </pc:sldChg>
      <pc:sldChg chg="modSp mod">
        <pc:chgData name="Tally Roberts [nar25] (Staff)" userId="98656feb-4347-4df3-85b3-eb8e3c41380a" providerId="ADAL" clId="{E698C80A-668D-4A66-A3B5-78573E6E468B}" dt="2022-12-14T14:08:01.973" v="791" actId="115"/>
        <pc:sldMkLst>
          <pc:docMk/>
          <pc:sldMk cId="1087301478" sldId="258"/>
        </pc:sldMkLst>
        <pc:spChg chg="mod">
          <ac:chgData name="Tally Roberts [nar25] (Staff)" userId="98656feb-4347-4df3-85b3-eb8e3c41380a" providerId="ADAL" clId="{E698C80A-668D-4A66-A3B5-78573E6E468B}" dt="2022-12-14T14:08:01.973" v="791" actId="115"/>
          <ac:spMkLst>
            <pc:docMk/>
            <pc:sldMk cId="1087301478" sldId="258"/>
            <ac:spMk id="8" creationId="{708026D4-B3C5-4955-9FCB-98CA714301E6}"/>
          </ac:spMkLst>
        </pc:spChg>
        <pc:picChg chg="mod">
          <ac:chgData name="Tally Roberts [nar25] (Staff)" userId="98656feb-4347-4df3-85b3-eb8e3c41380a" providerId="ADAL" clId="{E698C80A-668D-4A66-A3B5-78573E6E468B}" dt="2022-12-14T14:01:45.453" v="406" actId="1076"/>
          <ac:picMkLst>
            <pc:docMk/>
            <pc:sldMk cId="1087301478" sldId="258"/>
            <ac:picMk id="6" creationId="{4177D76C-15BE-4C0D-A9DB-258768E3884B}"/>
          </ac:picMkLst>
        </pc:picChg>
      </pc:sldChg>
      <pc:sldChg chg="modSp mod">
        <pc:chgData name="Tally Roberts [nar25] (Staff)" userId="98656feb-4347-4df3-85b3-eb8e3c41380a" providerId="ADAL" clId="{E698C80A-668D-4A66-A3B5-78573E6E468B}" dt="2022-12-15T14:19:58.450" v="792" actId="313"/>
        <pc:sldMkLst>
          <pc:docMk/>
          <pc:sldMk cId="3457605254" sldId="259"/>
        </pc:sldMkLst>
        <pc:spChg chg="mod">
          <ac:chgData name="Tally Roberts [nar25] (Staff)" userId="98656feb-4347-4df3-85b3-eb8e3c41380a" providerId="ADAL" clId="{E698C80A-668D-4A66-A3B5-78573E6E468B}" dt="2022-12-15T14:19:58.450" v="792" actId="313"/>
          <ac:spMkLst>
            <pc:docMk/>
            <pc:sldMk cId="3457605254" sldId="259"/>
            <ac:spMk id="8" creationId="{708026D4-B3C5-4955-9FCB-98CA714301E6}"/>
          </ac:spMkLst>
        </pc:spChg>
      </pc:sldChg>
      <pc:sldChg chg="modSp mod ord">
        <pc:chgData name="Tally Roberts [nar25] (Staff)" userId="98656feb-4347-4df3-85b3-eb8e3c41380a" providerId="ADAL" clId="{E698C80A-668D-4A66-A3B5-78573E6E468B}" dt="2022-12-14T14:07:38.832" v="789"/>
        <pc:sldMkLst>
          <pc:docMk/>
          <pc:sldMk cId="1970741785" sldId="262"/>
        </pc:sldMkLst>
        <pc:spChg chg="mod">
          <ac:chgData name="Tally Roberts [nar25] (Staff)" userId="98656feb-4347-4df3-85b3-eb8e3c41380a" providerId="ADAL" clId="{E698C80A-668D-4A66-A3B5-78573E6E468B}" dt="2022-12-14T14:07:38.832" v="789"/>
          <ac:spMkLst>
            <pc:docMk/>
            <pc:sldMk cId="1970741785" sldId="262"/>
            <ac:spMk id="8" creationId="{4D19F345-459E-4B3F-80B9-BDACF33CC1FF}"/>
          </ac:spMkLst>
        </pc:spChg>
      </pc:sldChg>
      <pc:sldChg chg="modSp add mod">
        <pc:chgData name="Tally Roberts [nar25] (Staff)" userId="98656feb-4347-4df3-85b3-eb8e3c41380a" providerId="ADAL" clId="{E698C80A-668D-4A66-A3B5-78573E6E468B}" dt="2022-12-14T14:00:44.953" v="331" actId="20577"/>
        <pc:sldMkLst>
          <pc:docMk/>
          <pc:sldMk cId="3674034495" sldId="264"/>
        </pc:sldMkLst>
        <pc:spChg chg="mod">
          <ac:chgData name="Tally Roberts [nar25] (Staff)" userId="98656feb-4347-4df3-85b3-eb8e3c41380a" providerId="ADAL" clId="{E698C80A-668D-4A66-A3B5-78573E6E468B}" dt="2022-12-14T14:00:44.953" v="331" actId="20577"/>
          <ac:spMkLst>
            <pc:docMk/>
            <pc:sldMk cId="3674034495" sldId="264"/>
            <ac:spMk id="3" creationId="{4B79AD8E-CF2F-A96C-D8D7-033A58E86DAC}"/>
          </ac:spMkLst>
        </pc:spChg>
      </pc:sldChg>
      <pc:sldChg chg="add">
        <pc:chgData name="Tally Roberts [nar25] (Staff)" userId="98656feb-4347-4df3-85b3-eb8e3c41380a" providerId="ADAL" clId="{E698C80A-668D-4A66-A3B5-78573E6E468B}" dt="2022-12-14T13:59:47.733" v="325"/>
        <pc:sldMkLst>
          <pc:docMk/>
          <pc:sldMk cId="3023808486" sldId="265"/>
        </pc:sldMkLst>
      </pc:sldChg>
      <pc:sldMasterChg chg="add addSldLayout">
        <pc:chgData name="Tally Roberts [nar25] (Staff)" userId="98656feb-4347-4df3-85b3-eb8e3c41380a" providerId="ADAL" clId="{E698C80A-668D-4A66-A3B5-78573E6E468B}" dt="2022-12-14T13:56:31.972" v="35" actId="27028"/>
        <pc:sldMasterMkLst>
          <pc:docMk/>
          <pc:sldMasterMk cId="373816528" sldId="2147483660"/>
        </pc:sldMasterMkLst>
        <pc:sldLayoutChg chg="add">
          <pc:chgData name="Tally Roberts [nar25] (Staff)" userId="98656feb-4347-4df3-85b3-eb8e3c41380a" providerId="ADAL" clId="{E698C80A-668D-4A66-A3B5-78573E6E468B}" dt="2022-12-14T13:56:31.972" v="35" actId="27028"/>
          <pc:sldLayoutMkLst>
            <pc:docMk/>
            <pc:sldMasterMk cId="373816528" sldId="2147483660"/>
            <pc:sldLayoutMk cId="715371329" sldId="2147483662"/>
          </pc:sldLayoutMkLst>
        </pc:sldLayoutChg>
      </pc:sldMasterChg>
      <pc:sldMasterChg chg="replId">
        <pc:chgData name="Tally Roberts [nar25] (Staff)" userId="98656feb-4347-4df3-85b3-eb8e3c41380a" providerId="ADAL" clId="{E698C80A-668D-4A66-A3B5-78573E6E468B}" dt="2022-12-14T13:56:31.972" v="35" actId="27028"/>
        <pc:sldMasterMkLst>
          <pc:docMk/>
          <pc:sldMasterMk cId="4204941880" sldId="2147483664"/>
        </pc:sldMasterMkLst>
      </pc:sldMasterChg>
      <pc:sldMasterChg chg="replId">
        <pc:chgData name="Tally Roberts [nar25] (Staff)" userId="98656feb-4347-4df3-85b3-eb8e3c41380a" providerId="ADAL" clId="{E698C80A-668D-4A66-A3B5-78573E6E468B}" dt="2022-12-14T13:56:31.972" v="35" actId="27028"/>
        <pc:sldMasterMkLst>
          <pc:docMk/>
          <pc:sldMasterMk cId="3967810328" sldId="2147483665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C9AD2-1323-409A-9B53-6EE59CC51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06BC91-7E55-4F32-8822-5A62C3978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3569C-AB8C-4F3A-B768-6D8D1393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651-5802-48B2-ADB1-FC64D91C6A72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209C7-15A8-47E6-B90E-ADED49637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4B1ED-34C8-4977-BEFE-660B508D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79F9-0F62-4769-8A5B-4E74EC9C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67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81631-141C-403B-A2AC-C2C5A9A6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1A87E8-FE9E-4A8B-8F03-44E493C5B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F6C19-B3B6-4F1D-B317-E75CABAF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651-5802-48B2-ADB1-FC64D91C6A72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9DF6B-4BA8-4F57-AACD-7AEC6857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06C2C-417A-4051-8868-2DFA40CC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79F9-0F62-4769-8A5B-4E74EC9C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45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414207-1573-46BC-9C57-F68439636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25476-CA11-4088-85B8-4369D41F2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739B2-4EFC-410A-B5B6-D8E2C353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651-5802-48B2-ADB1-FC64D91C6A72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7E643-3749-44A0-AA90-0580F0E42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032AF-B5C4-4C71-B3FA-236D695D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79F9-0F62-4769-8A5B-4E74EC9C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51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185C-FDCC-A243-8007-1B24DE82D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895FB-C866-2647-ABA5-FB882A7E2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A8BBB-B085-BE40-88DD-38D0E718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9F7A-450F-A349-A521-FB993C14A5A7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419A3-CA4B-5947-8E6D-A8B26672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F8EFE-ED92-2B4E-B8A1-D991CDD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01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C540CA-5858-4B6D-80A4-D0F3B857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15FFC-0D0D-402E-BB27-D1F0AE490D07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089D5A-467D-4FA2-8EE1-467E41A0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1441B-AAA4-4EC9-A9EC-8DB2336D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1848-7F7B-45CF-8A99-FC7F35968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67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A2AF-3E36-F745-AE50-A21EB9E1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55FD7-AD4C-894E-A325-8E97726A0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BC29B5E-D887-CC44-AA65-065754845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29094" y="5066126"/>
            <a:ext cx="160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B02F3-B89F-6F45-A89B-58BBB535C01C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85249FB-696D-E64E-8DB3-1D87A72E6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959" y="5066126"/>
            <a:ext cx="6995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BAA927-E9C4-5E4A-A4DE-C20D1B99F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7488" y="5066126"/>
            <a:ext cx="86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2248-D771-7341-A997-0EB06C462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3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F150F-AD3D-4444-B6DA-A2CB609D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506A2-74D6-4E12-BEE3-ED822D43E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F3480-3C6D-433E-ADA8-DD407FD8B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651-5802-48B2-ADB1-FC64D91C6A72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8DDB1-F853-43BC-BEB7-43392965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1AFBA-5476-4766-9403-2951A51E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79F9-0F62-4769-8A5B-4E74EC9C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28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D05B-1E3F-4636-96C6-D50A2358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E3C01-1EAE-4235-B499-E633456BD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5AE07-E7E9-4A8D-93C6-24FFB265F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651-5802-48B2-ADB1-FC64D91C6A72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34BA8-C663-42F8-96C8-0BFBBCE1F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12D4F-07E3-43A5-9A91-187F1F51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79F9-0F62-4769-8A5B-4E74EC9C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86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B4D1-63D3-4FB3-83D1-03C19C93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E4C0F-6063-48E1-B83E-9FE94D375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D3B9F-FF83-4C9F-BC9B-99DB41EE1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A4B49-A534-4961-B5E4-D3E014FD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651-5802-48B2-ADB1-FC64D91C6A72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180E7-DBD3-45A2-8621-0E2AD298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68793-CA9A-4C1D-92DE-8AC756A0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79F9-0F62-4769-8A5B-4E74EC9C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2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8543B-E3B0-4739-826B-2224AA75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5D024-1DB7-481F-96E7-F9F2834A0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E5F47-CEDF-4419-A280-B534255AE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E26DAE-E8D0-42FD-B9B8-F41560067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681B51-C43B-46D6-889C-3ECDC6556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FE739B-F17A-4013-B633-5975A5336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651-5802-48B2-ADB1-FC64D91C6A72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256D0-F213-4115-8017-0EA9D160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4F2FC-74D2-41F2-AE84-51DCB220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79F9-0F62-4769-8A5B-4E74EC9C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F31A7-2ADC-47D8-AE0B-4E672CC4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0BA286-3D8A-41E7-861B-1C73C56BE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651-5802-48B2-ADB1-FC64D91C6A72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BCB96-8971-4EFF-BE52-E66CA9033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F5639-12FF-447D-A4D4-7D0B53EC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79F9-0F62-4769-8A5B-4E74EC9C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0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9F1B0E-6093-496A-8862-9C7F15220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651-5802-48B2-ADB1-FC64D91C6A72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44325C-0B4C-401E-AFDD-8F74103B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E2657-1C98-452E-8C7A-8139BDB6A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79F9-0F62-4769-8A5B-4E74EC9C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6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E2CCE-6698-4CCB-B899-3AE1C0DF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8BF76-A853-4E02-97FE-4674D2D4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CBB17-C5C1-4104-8BD5-C45A6129F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E9569-3B2E-4546-8B11-E1154CABD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651-5802-48B2-ADB1-FC64D91C6A72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DA61B-028D-4413-8413-49CDD8E91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F4C4E-9AC4-45E2-96ED-A676461C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79F9-0F62-4769-8A5B-4E74EC9C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7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03CF-0309-4241-A40A-9F15FE40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1D0661-C8C4-415F-88B1-0E34A1DDD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47539-B11E-4D67-9D4D-72188E4EA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12484-573D-48C3-83BF-D0ECA161E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651-5802-48B2-ADB1-FC64D91C6A72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EA869-D644-43FD-8C80-E01EFD68C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8D7D5-E995-4473-90F3-9C2F6666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79F9-0F62-4769-8A5B-4E74EC9C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52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EA256A-DA87-41B8-BF17-C05A5E0FB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DA789-3E49-454B-8A47-BF2F3A61C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679E6-D530-467F-AB3B-00C9CE671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90651-5802-48B2-ADB1-FC64D91C6A72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837B5-5C59-4B4F-A576-295B2904D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2134E-E1B9-4090-A61B-B1C7F2064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679F9-0F62-4769-8A5B-4E74EC9C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81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3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8B4E4-7061-8240-82DC-8801AA43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E0EDF-60AA-754C-A6D4-94364CC48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9863B-2A4D-DE48-9D67-87E2904A4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9F7A-450F-A349-A521-FB993C14A5A7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9C5E0-6B47-8C42-9489-6C41CFD0C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16FC-0C27-C346-98A8-B39E38403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E49071-C396-4474-B076-5CAF9752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7CEB1-822D-4B5C-BD2C-2031F6B68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C264C-E100-4FF5-AF36-C578E9E7C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15FFC-0D0D-402E-BB27-D1F0AE490D07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23DD-49AC-4C67-92B5-9E0CD0EAC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5AAE4-141E-4C19-B46A-77A40CCCD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1848-7F7B-45CF-8A99-FC7F35968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61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8B4E4-7061-8240-82DC-8801AA43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E0EDF-60AA-754C-A6D4-94364CC48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1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9863B-2A4D-DE48-9D67-87E2904A4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29094" y="5066126"/>
            <a:ext cx="160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fld id="{FE8B02F3-B89F-6F45-A89B-58BBB535C01C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9C5E0-6B47-8C42-9489-6C41CFD0C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959" y="5066126"/>
            <a:ext cx="6995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16FC-0C27-C346-98A8-B39E38403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7488" y="5066126"/>
            <a:ext cx="86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2248-D771-7341-A997-0EB06C4625B4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blue scree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7E2046E-9560-8140-B5D3-68CC56E16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42654"/>
          </a:solidFill>
          <a:latin typeface="HK Grotesk" pitchFamily="2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42653"/>
          </a:solidFill>
          <a:latin typeface="HK Grotesk" pitchFamily="2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42653"/>
          </a:solidFill>
          <a:latin typeface="HK Grotesk" pitchFamily="2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42653"/>
          </a:solidFill>
          <a:latin typeface="HK Grotesk" pitchFamily="2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2653"/>
          </a:solidFill>
          <a:latin typeface="HK Grotesk" pitchFamily="2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2653"/>
          </a:solidFill>
          <a:latin typeface="HK Grotesk" pitchFamily="2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FF7D5D-5311-884A-8634-C452107974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7A1F94-8180-48BA-ADCD-57AB1C7E5546}"/>
              </a:ext>
            </a:extLst>
          </p:cNvPr>
          <p:cNvSpPr txBox="1"/>
          <p:nvPr/>
        </p:nvSpPr>
        <p:spPr>
          <a:xfrm>
            <a:off x="574202" y="520386"/>
            <a:ext cx="1104359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HK Grotesk" panose="00000500000000000000" pitchFamily="50" charset="0"/>
              </a:rPr>
              <a:t>Smart Home System</a:t>
            </a:r>
          </a:p>
          <a:p>
            <a:endParaRPr lang="en-GB" sz="4000" b="1" dirty="0">
              <a:latin typeface="HK Grotesk" panose="00000500000000000000" pitchFamily="50" charset="0"/>
            </a:endParaRPr>
          </a:p>
          <a:p>
            <a:endParaRPr lang="en-GB" sz="4000" b="1" dirty="0">
              <a:latin typeface="HK Grotesk" panose="00000500000000000000" pitchFamily="50" charset="0"/>
            </a:endParaRPr>
          </a:p>
          <a:p>
            <a:pPr algn="ctr"/>
            <a:r>
              <a:rPr lang="en-GB" sz="2400" b="1" dirty="0">
                <a:latin typeface="HK Grotesk" panose="00000500000000000000" pitchFamily="50" charset="0"/>
              </a:rPr>
              <a:t>Building and programming an electronic system with a night-light and motion-activated burglar alarm.</a:t>
            </a: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endParaRPr lang="en-GB" sz="2400" dirty="0">
              <a:latin typeface="HK Grotesk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8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8026D4-B3C5-4955-9FCB-98CA714301E6}"/>
              </a:ext>
            </a:extLst>
          </p:cNvPr>
          <p:cNvSpPr txBox="1"/>
          <p:nvPr/>
        </p:nvSpPr>
        <p:spPr>
          <a:xfrm>
            <a:off x="545431" y="192395"/>
            <a:ext cx="1110113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>
              <a:latin typeface="HK Grotesk" panose="00000500000000000000" pitchFamily="50" charset="0"/>
            </a:endParaRP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r>
              <a:rPr lang="en-GB" sz="2400" b="1" dirty="0">
                <a:latin typeface="HK Grotesk" panose="00000500000000000000" pitchFamily="50" charset="0"/>
              </a:rPr>
              <a:t>Build the below circuit:</a:t>
            </a: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pPr algn="r"/>
            <a:endParaRPr lang="en-GB" sz="2400" b="1" dirty="0">
              <a:latin typeface="HK Grotesk" panose="00000500000000000000" pitchFamily="50" charset="0"/>
            </a:endParaRPr>
          </a:p>
          <a:p>
            <a:pPr algn="r"/>
            <a:endParaRPr lang="en-GB" sz="2400" b="1" dirty="0">
              <a:latin typeface="HK Grotesk" panose="00000500000000000000" pitchFamily="50" charset="0"/>
            </a:endParaRPr>
          </a:p>
          <a:p>
            <a:pPr algn="r"/>
            <a:endParaRPr lang="en-GB" sz="2400" b="1" dirty="0">
              <a:latin typeface="HK Grotesk" panose="00000500000000000000" pitchFamily="50" charset="0"/>
            </a:endParaRPr>
          </a:p>
          <a:p>
            <a:pPr algn="r"/>
            <a:endParaRPr lang="en-GB" sz="2400" b="1" dirty="0">
              <a:latin typeface="HK Grotesk" panose="00000500000000000000" pitchFamily="50" charset="0"/>
            </a:endParaRPr>
          </a:p>
          <a:p>
            <a:pPr algn="r"/>
            <a:endParaRPr lang="en-GB" sz="2400" b="1" dirty="0">
              <a:latin typeface="HK Grotesk" panose="00000500000000000000" pitchFamily="50" charset="0"/>
            </a:endParaRPr>
          </a:p>
          <a:p>
            <a:pPr algn="r"/>
            <a:r>
              <a:rPr lang="en-GB" sz="1600" dirty="0">
                <a:latin typeface="HK Grotesk" panose="00000500000000000000" pitchFamily="50" charset="0"/>
              </a:rPr>
              <a:t>Electronic copy available in our </a:t>
            </a:r>
            <a:r>
              <a:rPr lang="en-GB" sz="1600" dirty="0" err="1">
                <a:latin typeface="HK Grotesk" panose="00000500000000000000" pitchFamily="50" charset="0"/>
              </a:rPr>
              <a:t>Tinkercad</a:t>
            </a:r>
            <a:r>
              <a:rPr lang="en-GB" sz="1600" dirty="0">
                <a:latin typeface="HK Grotesk" panose="00000500000000000000" pitchFamily="50" charset="0"/>
              </a:rPr>
              <a:t> Class</a:t>
            </a:r>
          </a:p>
          <a:p>
            <a:endParaRPr lang="en-GB" sz="2400" dirty="0">
              <a:latin typeface="HK Grotesk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36137-93D1-4EF9-92E5-1B30F1AE293D}"/>
              </a:ext>
            </a:extLst>
          </p:cNvPr>
          <p:cNvSpPr txBox="1"/>
          <p:nvPr/>
        </p:nvSpPr>
        <p:spPr>
          <a:xfrm>
            <a:off x="545431" y="165647"/>
            <a:ext cx="11101138" cy="707886"/>
          </a:xfrm>
          <a:prstGeom prst="rect">
            <a:avLst/>
          </a:prstGeom>
          <a:solidFill>
            <a:srgbClr val="BB964D">
              <a:alpha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/>
              </a:rPr>
              <a:t>BRONZE Challenge: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D537EA-533C-BA96-762A-4FE9A96CE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501" y="1764284"/>
            <a:ext cx="8718998" cy="44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9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8026D4-B3C5-4955-9FCB-98CA714301E6}"/>
              </a:ext>
            </a:extLst>
          </p:cNvPr>
          <p:cNvSpPr txBox="1"/>
          <p:nvPr/>
        </p:nvSpPr>
        <p:spPr>
          <a:xfrm>
            <a:off x="545431" y="168332"/>
            <a:ext cx="111011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>
              <a:latin typeface="HK Grotesk" panose="00000500000000000000" pitchFamily="50" charset="0"/>
            </a:endParaRPr>
          </a:p>
          <a:p>
            <a:endParaRPr lang="en-GB" sz="4000" b="1" dirty="0">
              <a:latin typeface="HK Grotesk" panose="00000500000000000000" pitchFamily="50" charset="0"/>
            </a:endParaRPr>
          </a:p>
          <a:p>
            <a:r>
              <a:rPr lang="en-GB" sz="2400" b="1" dirty="0">
                <a:solidFill>
                  <a:srgbClr val="FF0000"/>
                </a:solidFill>
                <a:latin typeface="HK Grotesk" panose="00000500000000000000" pitchFamily="50" charset="0"/>
              </a:rPr>
              <a:t>Important:</a:t>
            </a:r>
            <a:r>
              <a:rPr lang="en-GB" sz="2400" b="1" dirty="0">
                <a:latin typeface="HK Grotesk" panose="00000500000000000000" pitchFamily="50" charset="0"/>
              </a:rPr>
              <a:t> All programming will need to be done using the blocks </a:t>
            </a:r>
            <a:r>
              <a:rPr lang="en-GB" sz="2400" b="1" u="sng" dirty="0">
                <a:latin typeface="HK Grotesk" panose="00000500000000000000" pitchFamily="50" charset="0"/>
              </a:rPr>
              <a:t>and</a:t>
            </a:r>
            <a:r>
              <a:rPr lang="en-GB" sz="2400" b="1" dirty="0">
                <a:latin typeface="HK Grotesk" panose="00000500000000000000" pitchFamily="50" charset="0"/>
              </a:rPr>
              <a:t> text option on </a:t>
            </a:r>
            <a:r>
              <a:rPr lang="en-GB" sz="2400" b="1" dirty="0" err="1">
                <a:latin typeface="HK Grotesk" panose="00000500000000000000" pitchFamily="50" charset="0"/>
              </a:rPr>
              <a:t>TinkerCAD</a:t>
            </a:r>
            <a:r>
              <a:rPr lang="en-GB" sz="2400" b="1" dirty="0">
                <a:latin typeface="HK Grotesk" panose="00000500000000000000" pitchFamily="50" charset="0"/>
              </a:rPr>
              <a:t> – you can program in blocks but we need the text for uploading to your Arduino (instructions for uploading are provided on the next slide).</a:t>
            </a: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r>
              <a:rPr lang="en-GB" sz="2400" b="1" dirty="0">
                <a:latin typeface="HK Grotesk" panose="00000500000000000000" pitchFamily="50" charset="0"/>
              </a:rPr>
              <a:t>Program a night-light:</a:t>
            </a: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K Grotesk" panose="00000500000000000000" pitchFamily="50" charset="0"/>
              </a:rPr>
              <a:t>One of the LEDs needs to turn on when the LDR detects low levels of light.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HK Grotesk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K Grotesk" panose="00000500000000000000" pitchFamily="50" charset="0"/>
              </a:rPr>
              <a:t>Have this LED glow brighter as it gets darker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HK Grotesk" panose="000005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051695"/>
            <a:ext cx="12192000" cy="190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636137-93D1-4EF9-92E5-1B30F1AE293D}"/>
              </a:ext>
            </a:extLst>
          </p:cNvPr>
          <p:cNvSpPr txBox="1"/>
          <p:nvPr/>
        </p:nvSpPr>
        <p:spPr>
          <a:xfrm>
            <a:off x="545431" y="165647"/>
            <a:ext cx="11101138" cy="707886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/>
              </a:rPr>
              <a:t>SILVER Challenge:</a:t>
            </a:r>
          </a:p>
        </p:txBody>
      </p:sp>
    </p:spTree>
    <p:extLst>
      <p:ext uri="{BB962C8B-B14F-4D97-AF65-F5344CB8AC3E}">
        <p14:creationId xmlns:p14="http://schemas.microsoft.com/office/powerpoint/2010/main" val="1087301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366E44-ACDB-4698-8606-F1B54E1437CA}"/>
              </a:ext>
            </a:extLst>
          </p:cNvPr>
          <p:cNvSpPr/>
          <p:nvPr/>
        </p:nvSpPr>
        <p:spPr>
          <a:xfrm>
            <a:off x="3681827" y="2133600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55D525-D02D-4186-96A2-1E8CAA2C46BF}"/>
              </a:ext>
            </a:extLst>
          </p:cNvPr>
          <p:cNvSpPr/>
          <p:nvPr/>
        </p:nvSpPr>
        <p:spPr>
          <a:xfrm>
            <a:off x="7716254" y="2077453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0" y="192395"/>
            <a:ext cx="946667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HK Grotesk" panose="00000500000000000000" pitchFamily="50" charset="0"/>
              </a:rPr>
              <a:t>Connecting and Downloading to Arduino:</a:t>
            </a: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r>
              <a:rPr lang="en-GB" sz="2400" b="1" dirty="0">
                <a:solidFill>
                  <a:srgbClr val="FF0000"/>
                </a:solidFill>
                <a:latin typeface="HK Grotesk" panose="00000500000000000000" pitchFamily="50" charset="0"/>
              </a:rPr>
              <a:t>Important:</a:t>
            </a:r>
            <a:r>
              <a:rPr lang="en-GB" sz="2400" b="1" dirty="0">
                <a:latin typeface="HK Grotesk" panose="00000500000000000000" pitchFamily="50" charset="0"/>
              </a:rPr>
              <a:t> Do </a:t>
            </a:r>
            <a:r>
              <a:rPr lang="en-GB" sz="2400" b="1" u="sng" dirty="0">
                <a:latin typeface="HK Grotesk" panose="00000500000000000000" pitchFamily="50" charset="0"/>
              </a:rPr>
              <a:t>not</a:t>
            </a:r>
            <a:r>
              <a:rPr lang="en-GB" sz="2400" b="1" dirty="0">
                <a:latin typeface="HK Grotesk" panose="00000500000000000000" pitchFamily="50" charset="0"/>
              </a:rPr>
              <a:t> upload any programs to your Arduino until </a:t>
            </a:r>
          </a:p>
          <a:p>
            <a:r>
              <a:rPr lang="en-GB" sz="2400" b="1" dirty="0">
                <a:latin typeface="HK Grotesk" panose="00000500000000000000" pitchFamily="50" charset="0"/>
              </a:rPr>
              <a:t>your circuit has been checked and tested by a member of staff.</a:t>
            </a: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r>
              <a:rPr lang="en-GB" sz="2400" b="1" dirty="0">
                <a:latin typeface="HK Grotesk" panose="00000500000000000000" pitchFamily="50" charset="0"/>
              </a:rPr>
              <a:t>Step 1: Copy and paste the </a:t>
            </a:r>
            <a:r>
              <a:rPr lang="en-GB" sz="2400" b="1" u="sng" dirty="0">
                <a:latin typeface="HK Grotesk" panose="00000500000000000000" pitchFamily="50" charset="0"/>
              </a:rPr>
              <a:t>text</a:t>
            </a:r>
            <a:r>
              <a:rPr lang="en-GB" sz="2400" b="1" dirty="0">
                <a:latin typeface="HK Grotesk" panose="00000500000000000000" pitchFamily="50" charset="0"/>
              </a:rPr>
              <a:t> code into Arduino IDE.</a:t>
            </a:r>
          </a:p>
          <a:p>
            <a:endParaRPr lang="en-GB" sz="2400" dirty="0">
              <a:latin typeface="HK Grotesk" panose="00000500000000000000" pitchFamily="50" charset="0"/>
            </a:endParaRPr>
          </a:p>
          <a:p>
            <a:r>
              <a:rPr lang="en-GB" sz="2400" b="1" dirty="0">
                <a:latin typeface="HK Grotesk" panose="00000500000000000000" pitchFamily="50" charset="0"/>
              </a:rPr>
              <a:t>Step 2: Click on the tick in the top left to ‘compile’ code.</a:t>
            </a:r>
          </a:p>
          <a:p>
            <a:endParaRPr lang="en-GB" sz="2400" dirty="0">
              <a:latin typeface="HK Grotesk" panose="00000500000000000000" pitchFamily="50" charset="0"/>
            </a:endParaRPr>
          </a:p>
          <a:p>
            <a:r>
              <a:rPr lang="en-GB" sz="2400" b="1" dirty="0">
                <a:latin typeface="HK Grotesk" panose="00000500000000000000" pitchFamily="50" charset="0"/>
              </a:rPr>
              <a:t>Step 3: Plug your Arduino into the computer.</a:t>
            </a:r>
          </a:p>
          <a:p>
            <a:endParaRPr lang="en-GB" sz="2400" dirty="0">
              <a:latin typeface="HK Grotesk" panose="00000500000000000000" pitchFamily="50" charset="0"/>
            </a:endParaRPr>
          </a:p>
          <a:p>
            <a:r>
              <a:rPr lang="en-GB" sz="2400" b="1" dirty="0">
                <a:latin typeface="HK Grotesk" panose="00000500000000000000" pitchFamily="50" charset="0"/>
              </a:rPr>
              <a:t>Step 4: Click on the circle with an arrow to transfer.</a:t>
            </a:r>
          </a:p>
          <a:p>
            <a:endParaRPr lang="en-GB" b="1" dirty="0">
              <a:latin typeface="HK Grotesk" panose="00000500000000000000" pitchFamily="50" charset="0"/>
            </a:endParaRPr>
          </a:p>
          <a:p>
            <a:endParaRPr lang="en-GB" sz="2400" dirty="0">
              <a:latin typeface="HK Grotesk" panose="00000500000000000000" pitchFamily="50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689C69-DCD3-484B-B3BB-DD30E595C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3" t="11515" r="47415" b="28939"/>
          <a:stretch/>
        </p:blipFill>
        <p:spPr bwMode="auto">
          <a:xfrm>
            <a:off x="8728363" y="976745"/>
            <a:ext cx="3262747" cy="408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7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8026D4-B3C5-4955-9FCB-98CA714301E6}"/>
              </a:ext>
            </a:extLst>
          </p:cNvPr>
          <p:cNvSpPr txBox="1"/>
          <p:nvPr/>
        </p:nvSpPr>
        <p:spPr>
          <a:xfrm>
            <a:off x="545431" y="168332"/>
            <a:ext cx="1110113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>
              <a:latin typeface="HK Grotesk" panose="00000500000000000000" pitchFamily="50" charset="0"/>
            </a:endParaRPr>
          </a:p>
          <a:p>
            <a:endParaRPr lang="en-GB" sz="4000" b="1" dirty="0">
              <a:latin typeface="HK Grotesk" panose="00000500000000000000" pitchFamily="50" charset="0"/>
            </a:endParaRPr>
          </a:p>
          <a:p>
            <a:r>
              <a:rPr lang="en-GB" sz="2400" b="1" dirty="0">
                <a:latin typeface="HK Grotesk" panose="00000500000000000000" pitchFamily="50" charset="0"/>
              </a:rPr>
              <a:t>Adding the burglar alarm:</a:t>
            </a: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K Grotesk" panose="00000500000000000000" pitchFamily="50" charset="0"/>
              </a:rPr>
              <a:t>When the ultrasound detects movement nearby, the piezo speaker sounds an alarm.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HK Grotesk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K Grotesk" panose="00000500000000000000" pitchFamily="50" charset="0"/>
              </a:rPr>
              <a:t>This alarm system should be turned on and off with the push-button.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HK Grotesk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K Grotesk" panose="00000500000000000000" pitchFamily="50" charset="0"/>
              </a:rPr>
              <a:t>The second LED lights up when the alarm system is turned 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636137-93D1-4EF9-92E5-1B30F1AE293D}"/>
              </a:ext>
            </a:extLst>
          </p:cNvPr>
          <p:cNvSpPr txBox="1"/>
          <p:nvPr/>
        </p:nvSpPr>
        <p:spPr>
          <a:xfrm>
            <a:off x="545431" y="165647"/>
            <a:ext cx="11101138" cy="707886"/>
          </a:xfrm>
          <a:prstGeom prst="rect">
            <a:avLst/>
          </a:prstGeom>
          <a:solidFill>
            <a:srgbClr val="FFD040"/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/>
              </a:rPr>
              <a:t>GOLD Challenge:</a:t>
            </a:r>
          </a:p>
        </p:txBody>
      </p:sp>
    </p:spTree>
    <p:extLst>
      <p:ext uri="{BB962C8B-B14F-4D97-AF65-F5344CB8AC3E}">
        <p14:creationId xmlns:p14="http://schemas.microsoft.com/office/powerpoint/2010/main" val="345760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61A82-C35C-87F3-CC17-476246C0E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  <a:solidFill>
            <a:srgbClr val="002060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Extension Challenge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9AD8E-CF2F-A96C-D8D7-033A58E86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/>
              <a:t>Changing the burglar alarm to a ‘Santa Detector’:</a:t>
            </a:r>
          </a:p>
          <a:p>
            <a:pPr marL="0" indent="0">
              <a:buNone/>
            </a:pPr>
            <a:endParaRPr lang="en-GB" sz="2400" b="1" dirty="0"/>
          </a:p>
          <a:p>
            <a:r>
              <a:rPr lang="en-GB" sz="2400" dirty="0"/>
              <a:t>Change the program so that instead of a buzzer sound when movement is detected, it instead plays a festive tune.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Try this tune:</a:t>
            </a:r>
          </a:p>
          <a:p>
            <a:pPr marL="0" indent="0">
              <a:buNone/>
            </a:pPr>
            <a:r>
              <a:rPr lang="en-GB" sz="2400" dirty="0"/>
              <a:t>G – D – E – F – F – F – E – E – E – D – D – E – D – G – E – E – E – E – E – G – D – E – F – F – F – E – E – E – G – G – F – D</a:t>
            </a:r>
          </a:p>
        </p:txBody>
      </p:sp>
    </p:spTree>
    <p:extLst>
      <p:ext uri="{BB962C8B-B14F-4D97-AF65-F5344CB8AC3E}">
        <p14:creationId xmlns:p14="http://schemas.microsoft.com/office/powerpoint/2010/main" val="367403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61A82-C35C-87F3-CC17-476246C0E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  <a:solidFill>
            <a:srgbClr val="002060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Extension Challenge </a:t>
            </a:r>
          </a:p>
        </p:txBody>
      </p:sp>
      <p:pic>
        <p:nvPicPr>
          <p:cNvPr id="4" name="Content Placeholder 7" descr="A picture containing text, music&#10;&#10;Description automatically generated">
            <a:extLst>
              <a:ext uri="{FF2B5EF4-FFF2-40B4-BE49-F238E27FC236}">
                <a16:creationId xmlns:a16="http://schemas.microsoft.com/office/drawing/2014/main" id="{77D76608-6C44-5D5D-93F4-4559DBC7B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6" r="38929" b="52961"/>
          <a:stretch/>
        </p:blipFill>
        <p:spPr>
          <a:xfrm>
            <a:off x="1012371" y="1318243"/>
            <a:ext cx="10265229" cy="35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08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berThemeYellow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er150StyleNavy2020" id="{2D4EB509-3083-F94F-974A-4F6176F87586}" vid="{F8EA3A68-4FAE-9F46-A434-A38497FCFD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343</Words>
  <Application>Microsoft Office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HK Grotesk</vt:lpstr>
      <vt:lpstr>Office Theme</vt:lpstr>
      <vt:lpstr>1_Office Theme</vt:lpstr>
      <vt:lpstr>Office Theme</vt:lpstr>
      <vt:lpstr>AberThemeYellow2020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Extension Challenge </vt:lpstr>
      <vt:lpstr>Extension Challenge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Tally Roberts [nar25] (Staff)</dc:creator>
  <cp:lastModifiedBy>Tally Roberts [nar25] (Staff)</cp:lastModifiedBy>
  <cp:revision>4</cp:revision>
  <cp:lastPrinted>2021-12-10T18:41:21Z</cp:lastPrinted>
  <dcterms:created xsi:type="dcterms:W3CDTF">2021-10-14T15:22:42Z</dcterms:created>
  <dcterms:modified xsi:type="dcterms:W3CDTF">2022-12-15T14:20:08Z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2dfecbd-fc97-4e8a-a9cd-19ed496c406e_Enabled">
    <vt:lpwstr>true</vt:lpwstr>
  </property>
  <property fmtid="{D5CDD505-2E9C-101B-9397-08002B2CF9AE}" pid="3" name="MSIP_Label_f2dfecbd-fc97-4e8a-a9cd-19ed496c406e_SetDate">
    <vt:lpwstr>2022-11-26T09:12:46Z</vt:lpwstr>
  </property>
  <property fmtid="{D5CDD505-2E9C-101B-9397-08002B2CF9AE}" pid="4" name="MSIP_Label_f2dfecbd-fc97-4e8a-a9cd-19ed496c406e_Method">
    <vt:lpwstr>Standard</vt:lpwstr>
  </property>
  <property fmtid="{D5CDD505-2E9C-101B-9397-08002B2CF9AE}" pid="5" name="MSIP_Label_f2dfecbd-fc97-4e8a-a9cd-19ed496c406e_Name">
    <vt:lpwstr>defa4170-0d19-0005-0004-bc88714345d2</vt:lpwstr>
  </property>
  <property fmtid="{D5CDD505-2E9C-101B-9397-08002B2CF9AE}" pid="6" name="MSIP_Label_f2dfecbd-fc97-4e8a-a9cd-19ed496c406e_SiteId">
    <vt:lpwstr>d47b090e-3f5a-4ca0-84d0-9f89d269f175</vt:lpwstr>
  </property>
  <property fmtid="{D5CDD505-2E9C-101B-9397-08002B2CF9AE}" pid="7" name="MSIP_Label_f2dfecbd-fc97-4e8a-a9cd-19ed496c406e_ActionId">
    <vt:lpwstr>ea1d498d-dfab-476e-a08e-f7459261f1e4</vt:lpwstr>
  </property>
  <property fmtid="{D5CDD505-2E9C-101B-9397-08002B2CF9AE}" pid="8" name="MSIP_Label_f2dfecbd-fc97-4e8a-a9cd-19ed496c406e_ContentBits">
    <vt:lpwstr>0</vt:lpwstr>
  </property>
</Properties>
</file>