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56" r:id="rId3"/>
    <p:sldId id="257" r:id="rId4"/>
    <p:sldId id="273" r:id="rId5"/>
    <p:sldId id="269" r:id="rId6"/>
    <p:sldId id="280" r:id="rId7"/>
    <p:sldId id="281" r:id="rId8"/>
    <p:sldId id="279" r:id="rId9"/>
    <p:sldId id="282" r:id="rId10"/>
    <p:sldId id="271" r:id="rId11"/>
    <p:sldId id="26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D040"/>
    <a:srgbClr val="CFCFCF"/>
    <a:srgbClr val="CCB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40C6D6-B580-3F42-B57B-0C89EE226871}" v="3" dt="2023-01-29T11:30:07.4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4" autoAdjust="0"/>
    <p:restoredTop sz="95846"/>
  </p:normalViewPr>
  <p:slideViewPr>
    <p:cSldViewPr snapToGrid="0">
      <p:cViewPr varScale="1">
        <p:scale>
          <a:sx n="103" d="100"/>
          <a:sy n="103" d="100"/>
        </p:scale>
        <p:origin x="7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Shaw [phs] (Staff)" userId="dafa3f6a-a603-4426-a657-2b6554a4c94c" providerId="ADAL" clId="{2340C6D6-B580-3F42-B57B-0C89EE226871}"/>
    <pc:docChg chg="undo custSel addSld modSld">
      <pc:chgData name="Patricia Shaw [phs] (Staff)" userId="dafa3f6a-a603-4426-a657-2b6554a4c94c" providerId="ADAL" clId="{2340C6D6-B580-3F42-B57B-0C89EE226871}" dt="2023-01-29T11:35:22.964" v="2693" actId="20577"/>
      <pc:docMkLst>
        <pc:docMk/>
      </pc:docMkLst>
      <pc:sldChg chg="modSp mod">
        <pc:chgData name="Patricia Shaw [phs] (Staff)" userId="dafa3f6a-a603-4426-a657-2b6554a4c94c" providerId="ADAL" clId="{2340C6D6-B580-3F42-B57B-0C89EE226871}" dt="2023-01-29T11:01:32.374" v="1" actId="20577"/>
        <pc:sldMkLst>
          <pc:docMk/>
          <pc:sldMk cId="638431711" sldId="256"/>
        </pc:sldMkLst>
        <pc:spChg chg="mod">
          <ac:chgData name="Patricia Shaw [phs] (Staff)" userId="dafa3f6a-a603-4426-a657-2b6554a4c94c" providerId="ADAL" clId="{2340C6D6-B580-3F42-B57B-0C89EE226871}" dt="2023-01-29T11:01:32.374" v="1" actId="20577"/>
          <ac:spMkLst>
            <pc:docMk/>
            <pc:sldMk cId="638431711" sldId="256"/>
            <ac:spMk id="5" creationId="{560CC261-8AA1-40EC-195B-C7AF8D55B256}"/>
          </ac:spMkLst>
        </pc:spChg>
      </pc:sldChg>
      <pc:sldChg chg="modSp mod">
        <pc:chgData name="Patricia Shaw [phs] (Staff)" userId="dafa3f6a-a603-4426-a657-2b6554a4c94c" providerId="ADAL" clId="{2340C6D6-B580-3F42-B57B-0C89EE226871}" dt="2023-01-29T11:02:59.571" v="16" actId="27636"/>
        <pc:sldMkLst>
          <pc:docMk/>
          <pc:sldMk cId="2873581762" sldId="257"/>
        </pc:sldMkLst>
        <pc:spChg chg="mod">
          <ac:chgData name="Patricia Shaw [phs] (Staff)" userId="dafa3f6a-a603-4426-a657-2b6554a4c94c" providerId="ADAL" clId="{2340C6D6-B580-3F42-B57B-0C89EE226871}" dt="2023-01-29T11:02:59.571" v="16" actId="27636"/>
          <ac:spMkLst>
            <pc:docMk/>
            <pc:sldMk cId="2873581762" sldId="257"/>
            <ac:spMk id="3" creationId="{9D143CB3-A69C-1226-850D-3E1F2C66F081}"/>
          </ac:spMkLst>
        </pc:spChg>
      </pc:sldChg>
      <pc:sldChg chg="modSp mod">
        <pc:chgData name="Patricia Shaw [phs] (Staff)" userId="dafa3f6a-a603-4426-a657-2b6554a4c94c" providerId="ADAL" clId="{2340C6D6-B580-3F42-B57B-0C89EE226871}" dt="2023-01-29T11:26:27.791" v="2064" actId="20577"/>
        <pc:sldMkLst>
          <pc:docMk/>
          <pc:sldMk cId="286128897" sldId="262"/>
        </pc:sldMkLst>
        <pc:spChg chg="mod">
          <ac:chgData name="Patricia Shaw [phs] (Staff)" userId="dafa3f6a-a603-4426-a657-2b6554a4c94c" providerId="ADAL" clId="{2340C6D6-B580-3F42-B57B-0C89EE226871}" dt="2023-01-29T11:26:27.791" v="2064" actId="20577"/>
          <ac:spMkLst>
            <pc:docMk/>
            <pc:sldMk cId="286128897" sldId="262"/>
            <ac:spMk id="3" creationId="{5B9E0E69-932E-B5C8-9B9C-9236FC4CD22A}"/>
          </ac:spMkLst>
        </pc:spChg>
      </pc:sldChg>
      <pc:sldChg chg="modSp mod">
        <pc:chgData name="Patricia Shaw [phs] (Staff)" userId="dafa3f6a-a603-4426-a657-2b6554a4c94c" providerId="ADAL" clId="{2340C6D6-B580-3F42-B57B-0C89EE226871}" dt="2023-01-29T11:23:14.141" v="1874" actId="14"/>
        <pc:sldMkLst>
          <pc:docMk/>
          <pc:sldMk cId="1473603467" sldId="269"/>
        </pc:sldMkLst>
        <pc:spChg chg="mod">
          <ac:chgData name="Patricia Shaw [phs] (Staff)" userId="dafa3f6a-a603-4426-a657-2b6554a4c94c" providerId="ADAL" clId="{2340C6D6-B580-3F42-B57B-0C89EE226871}" dt="2023-01-29T11:23:14.141" v="1874" actId="14"/>
          <ac:spMkLst>
            <pc:docMk/>
            <pc:sldMk cId="1473603467" sldId="269"/>
            <ac:spMk id="3" creationId="{8F3EB985-0065-4D21-AC5B-A06150EE379E}"/>
          </ac:spMkLst>
        </pc:spChg>
      </pc:sldChg>
      <pc:sldChg chg="modSp mod">
        <pc:chgData name="Patricia Shaw [phs] (Staff)" userId="dafa3f6a-a603-4426-a657-2b6554a4c94c" providerId="ADAL" clId="{2340C6D6-B580-3F42-B57B-0C89EE226871}" dt="2023-01-29T11:35:22.964" v="2693" actId="20577"/>
        <pc:sldMkLst>
          <pc:docMk/>
          <pc:sldMk cId="507177436" sldId="271"/>
        </pc:sldMkLst>
        <pc:spChg chg="mod">
          <ac:chgData name="Patricia Shaw [phs] (Staff)" userId="dafa3f6a-a603-4426-a657-2b6554a4c94c" providerId="ADAL" clId="{2340C6D6-B580-3F42-B57B-0C89EE226871}" dt="2023-01-29T11:35:22.964" v="2693" actId="20577"/>
          <ac:spMkLst>
            <pc:docMk/>
            <pc:sldMk cId="507177436" sldId="271"/>
            <ac:spMk id="3" creationId="{8F3EB985-0065-4D21-AC5B-A06150EE379E}"/>
          </ac:spMkLst>
        </pc:spChg>
      </pc:sldChg>
      <pc:sldChg chg="modSp mod">
        <pc:chgData name="Patricia Shaw [phs] (Staff)" userId="dafa3f6a-a603-4426-a657-2b6554a4c94c" providerId="ADAL" clId="{2340C6D6-B580-3F42-B57B-0C89EE226871}" dt="2023-01-29T11:25:45.921" v="2050" actId="179"/>
        <pc:sldMkLst>
          <pc:docMk/>
          <pc:sldMk cId="3444443882" sldId="279"/>
        </pc:sldMkLst>
        <pc:spChg chg="mod">
          <ac:chgData name="Patricia Shaw [phs] (Staff)" userId="dafa3f6a-a603-4426-a657-2b6554a4c94c" providerId="ADAL" clId="{2340C6D6-B580-3F42-B57B-0C89EE226871}" dt="2023-01-29T11:25:45.921" v="2050" actId="179"/>
          <ac:spMkLst>
            <pc:docMk/>
            <pc:sldMk cId="3444443882" sldId="279"/>
            <ac:spMk id="3" creationId="{8F3EB985-0065-4D21-AC5B-A06150EE379E}"/>
          </ac:spMkLst>
        </pc:spChg>
      </pc:sldChg>
      <pc:sldChg chg="modSp add mod">
        <pc:chgData name="Patricia Shaw [phs] (Staff)" userId="dafa3f6a-a603-4426-a657-2b6554a4c94c" providerId="ADAL" clId="{2340C6D6-B580-3F42-B57B-0C89EE226871}" dt="2023-01-29T11:17:47.488" v="1495" actId="20577"/>
        <pc:sldMkLst>
          <pc:docMk/>
          <pc:sldMk cId="3772912233" sldId="280"/>
        </pc:sldMkLst>
        <pc:spChg chg="mod">
          <ac:chgData name="Patricia Shaw [phs] (Staff)" userId="dafa3f6a-a603-4426-a657-2b6554a4c94c" providerId="ADAL" clId="{2340C6D6-B580-3F42-B57B-0C89EE226871}" dt="2023-01-29T11:17:47.488" v="1495" actId="20577"/>
          <ac:spMkLst>
            <pc:docMk/>
            <pc:sldMk cId="3772912233" sldId="280"/>
            <ac:spMk id="3" creationId="{8F3EB985-0065-4D21-AC5B-A06150EE379E}"/>
          </ac:spMkLst>
        </pc:spChg>
      </pc:sldChg>
      <pc:sldChg chg="modSp add mod">
        <pc:chgData name="Patricia Shaw [phs] (Staff)" userId="dafa3f6a-a603-4426-a657-2b6554a4c94c" providerId="ADAL" clId="{2340C6D6-B580-3F42-B57B-0C89EE226871}" dt="2023-01-29T11:23:00.871" v="1872" actId="14"/>
        <pc:sldMkLst>
          <pc:docMk/>
          <pc:sldMk cId="3141440602" sldId="281"/>
        </pc:sldMkLst>
        <pc:spChg chg="mod">
          <ac:chgData name="Patricia Shaw [phs] (Staff)" userId="dafa3f6a-a603-4426-a657-2b6554a4c94c" providerId="ADAL" clId="{2340C6D6-B580-3F42-B57B-0C89EE226871}" dt="2023-01-29T11:23:00.871" v="1872" actId="14"/>
          <ac:spMkLst>
            <pc:docMk/>
            <pc:sldMk cId="3141440602" sldId="281"/>
            <ac:spMk id="3" creationId="{8F3EB985-0065-4D21-AC5B-A06150EE379E}"/>
          </ac:spMkLst>
        </pc:spChg>
      </pc:sldChg>
      <pc:sldChg chg="modSp add mod">
        <pc:chgData name="Patricia Shaw [phs] (Staff)" userId="dafa3f6a-a603-4426-a657-2b6554a4c94c" providerId="ADAL" clId="{2340C6D6-B580-3F42-B57B-0C89EE226871}" dt="2023-01-29T11:34:43.329" v="2692" actId="20577"/>
        <pc:sldMkLst>
          <pc:docMk/>
          <pc:sldMk cId="3526129877" sldId="282"/>
        </pc:sldMkLst>
        <pc:spChg chg="mod">
          <ac:chgData name="Patricia Shaw [phs] (Staff)" userId="dafa3f6a-a603-4426-a657-2b6554a4c94c" providerId="ADAL" clId="{2340C6D6-B580-3F42-B57B-0C89EE226871}" dt="2023-01-29T11:34:43.329" v="2692" actId="20577"/>
          <ac:spMkLst>
            <pc:docMk/>
            <pc:sldMk cId="3526129877" sldId="282"/>
            <ac:spMk id="3" creationId="{8F3EB985-0065-4D21-AC5B-A06150EE379E}"/>
          </ac:spMkLst>
        </pc:spChg>
      </pc:sldChg>
    </pc:docChg>
  </pc:docChgLst>
  <pc:docChgLst>
    <pc:chgData name="Patricia Shaw [phs] (Staff)" userId="dafa3f6a-a603-4426-a657-2b6554a4c94c" providerId="ADAL" clId="{E27AAC80-A904-6E4E-806E-B5D4FAAB261F}"/>
    <pc:docChg chg="undo custSel addSld delSld modSld sldOrd modMainMaster">
      <pc:chgData name="Patricia Shaw [phs] (Staff)" userId="dafa3f6a-a603-4426-a657-2b6554a4c94c" providerId="ADAL" clId="{E27AAC80-A904-6E4E-806E-B5D4FAAB261F}" dt="2023-01-08T11:56:46.471" v="3211" actId="14100"/>
      <pc:docMkLst>
        <pc:docMk/>
      </pc:docMkLst>
      <pc:sldChg chg="addSp delSp modSp mod setBg modClrScheme chgLayout">
        <pc:chgData name="Patricia Shaw [phs] (Staff)" userId="dafa3f6a-a603-4426-a657-2b6554a4c94c" providerId="ADAL" clId="{E27AAC80-A904-6E4E-806E-B5D4FAAB261F}" dt="2023-01-07T13:22:36.853" v="1137" actId="478"/>
        <pc:sldMkLst>
          <pc:docMk/>
          <pc:sldMk cId="638431711" sldId="256"/>
        </pc:sldMkLst>
        <pc:spChg chg="del">
          <ac:chgData name="Patricia Shaw [phs] (Staff)" userId="dafa3f6a-a603-4426-a657-2b6554a4c94c" providerId="ADAL" clId="{E27AAC80-A904-6E4E-806E-B5D4FAAB261F}" dt="2023-01-07T13:22:36.853" v="1137" actId="478"/>
          <ac:spMkLst>
            <pc:docMk/>
            <pc:sldMk cId="638431711" sldId="256"/>
            <ac:spMk id="2" creationId="{439BFA83-1F65-0E64-547E-F0F5E78EDD84}"/>
          </ac:spMkLst>
        </pc:spChg>
        <pc:spChg chg="add del mod ord">
          <ac:chgData name="Patricia Shaw [phs] (Staff)" userId="dafa3f6a-a603-4426-a657-2b6554a4c94c" providerId="ADAL" clId="{E27AAC80-A904-6E4E-806E-B5D4FAAB261F}" dt="2023-01-07T13:22:09.501" v="1111" actId="478"/>
          <ac:spMkLst>
            <pc:docMk/>
            <pc:sldMk cId="638431711" sldId="256"/>
            <ac:spMk id="3" creationId="{C2F75DE0-84FC-5973-FB38-D461072F77EA}"/>
          </ac:spMkLst>
        </pc:spChg>
        <pc:spChg chg="add mod ord">
          <ac:chgData name="Patricia Shaw [phs] (Staff)" userId="dafa3f6a-a603-4426-a657-2b6554a4c94c" providerId="ADAL" clId="{E27AAC80-A904-6E4E-806E-B5D4FAAB261F}" dt="2023-01-07T13:22:34.167" v="1136" actId="20577"/>
          <ac:spMkLst>
            <pc:docMk/>
            <pc:sldMk cId="638431711" sldId="256"/>
            <ac:spMk id="5" creationId="{560CC261-8AA1-40EC-195B-C7AF8D55B256}"/>
          </ac:spMkLst>
        </pc:spChg>
        <pc:graphicFrameChg chg="modGraphic">
          <ac:chgData name="Patricia Shaw [phs] (Staff)" userId="dafa3f6a-a603-4426-a657-2b6554a4c94c" providerId="ADAL" clId="{E27AAC80-A904-6E4E-806E-B5D4FAAB261F}" dt="2023-01-07T12:43:57.294" v="10" actId="122"/>
          <ac:graphicFrameMkLst>
            <pc:docMk/>
            <pc:sldMk cId="638431711" sldId="256"/>
            <ac:graphicFrameMk id="8" creationId="{4D1F370C-5D81-2B4D-956A-23E4BF937CFF}"/>
          </ac:graphicFrameMkLst>
        </pc:graphicFrameChg>
        <pc:picChg chg="add del">
          <ac:chgData name="Patricia Shaw [phs] (Staff)" userId="dafa3f6a-a603-4426-a657-2b6554a4c94c" providerId="ADAL" clId="{E27AAC80-A904-6E4E-806E-B5D4FAAB261F}" dt="2023-01-07T13:20:36.433" v="1083" actId="478"/>
          <ac:picMkLst>
            <pc:docMk/>
            <pc:sldMk cId="638431711" sldId="256"/>
            <ac:picMk id="4" creationId="{92076B6D-E3FC-4870-9CF9-639591AFBF5D}"/>
          </ac:picMkLst>
        </pc:picChg>
      </pc:sldChg>
      <pc:sldChg chg="addSp delSp modSp mod modClrScheme chgLayout">
        <pc:chgData name="Patricia Shaw [phs] (Staff)" userId="dafa3f6a-a603-4426-a657-2b6554a4c94c" providerId="ADAL" clId="{E27AAC80-A904-6E4E-806E-B5D4FAAB261F}" dt="2023-01-07T13:21:54.717" v="1109" actId="27636"/>
        <pc:sldMkLst>
          <pc:docMk/>
          <pc:sldMk cId="2873581762" sldId="257"/>
        </pc:sldMkLst>
        <pc:spChg chg="add mod ord">
          <ac:chgData name="Patricia Shaw [phs] (Staff)" userId="dafa3f6a-a603-4426-a657-2b6554a4c94c" providerId="ADAL" clId="{E27AAC80-A904-6E4E-806E-B5D4FAAB261F}" dt="2023-01-07T13:21:54.717" v="1109" actId="27636"/>
          <ac:spMkLst>
            <pc:docMk/>
            <pc:sldMk cId="2873581762" sldId="257"/>
            <ac:spMk id="2" creationId="{7FC9A6D0-A393-BE3E-00F1-5774436A1396}"/>
          </ac:spMkLst>
        </pc:spChg>
        <pc:spChg chg="add mod ord">
          <ac:chgData name="Patricia Shaw [phs] (Staff)" userId="dafa3f6a-a603-4426-a657-2b6554a4c94c" providerId="ADAL" clId="{E27AAC80-A904-6E4E-806E-B5D4FAAB261F}" dt="2023-01-07T13:21:41.954" v="1107" actId="12"/>
          <ac:spMkLst>
            <pc:docMk/>
            <pc:sldMk cId="2873581762" sldId="257"/>
            <ac:spMk id="3" creationId="{9D143CB3-A69C-1226-850D-3E1F2C66F081}"/>
          </ac:spMkLst>
        </pc:spChg>
        <pc:spChg chg="del mod">
          <ac:chgData name="Patricia Shaw [phs] (Staff)" userId="dafa3f6a-a603-4426-a657-2b6554a4c94c" providerId="ADAL" clId="{E27AAC80-A904-6E4E-806E-B5D4FAAB261F}" dt="2023-01-07T13:21:29.909" v="1098" actId="478"/>
          <ac:spMkLst>
            <pc:docMk/>
            <pc:sldMk cId="2873581762" sldId="257"/>
            <ac:spMk id="8" creationId="{4D19F345-459E-4B3F-80B9-BDACF33CC1FF}"/>
          </ac:spMkLst>
        </pc:spChg>
      </pc:sldChg>
      <pc:sldChg chg="addSp delSp modSp mod modClrScheme chgLayout">
        <pc:chgData name="Patricia Shaw [phs] (Staff)" userId="dafa3f6a-a603-4426-a657-2b6554a4c94c" providerId="ADAL" clId="{E27AAC80-A904-6E4E-806E-B5D4FAAB261F}" dt="2023-01-07T14:16:25.480" v="3185" actId="20577"/>
        <pc:sldMkLst>
          <pc:docMk/>
          <pc:sldMk cId="286128897" sldId="262"/>
        </pc:sldMkLst>
        <pc:spChg chg="add del mod ord">
          <ac:chgData name="Patricia Shaw [phs] (Staff)" userId="dafa3f6a-a603-4426-a657-2b6554a4c94c" providerId="ADAL" clId="{E27AAC80-A904-6E4E-806E-B5D4FAAB261F}" dt="2023-01-07T14:12:01.312" v="2803" actId="478"/>
          <ac:spMkLst>
            <pc:docMk/>
            <pc:sldMk cId="286128897" sldId="262"/>
            <ac:spMk id="2" creationId="{FA2ACB6F-C8D4-D139-D7C9-C5238482146A}"/>
          </ac:spMkLst>
        </pc:spChg>
        <pc:spChg chg="add mod ord">
          <ac:chgData name="Patricia Shaw [phs] (Staff)" userId="dafa3f6a-a603-4426-a657-2b6554a4c94c" providerId="ADAL" clId="{E27AAC80-A904-6E4E-806E-B5D4FAAB261F}" dt="2023-01-07T14:16:25.480" v="3185" actId="20577"/>
          <ac:spMkLst>
            <pc:docMk/>
            <pc:sldMk cId="286128897" sldId="262"/>
            <ac:spMk id="3" creationId="{5B9E0E69-932E-B5C8-9B9C-9236FC4CD22A}"/>
          </ac:spMkLst>
        </pc:spChg>
        <pc:spChg chg="del mod">
          <ac:chgData name="Patricia Shaw [phs] (Staff)" userId="dafa3f6a-a603-4426-a657-2b6554a4c94c" providerId="ADAL" clId="{E27AAC80-A904-6E4E-806E-B5D4FAAB261F}" dt="2023-01-07T14:11:58.030" v="2802" actId="478"/>
          <ac:spMkLst>
            <pc:docMk/>
            <pc:sldMk cId="286128897" sldId="262"/>
            <ac:spMk id="8" creationId="{708026D4-B3C5-4955-9FCB-98CA714301E6}"/>
          </ac:spMkLst>
        </pc:spChg>
      </pc:sldChg>
      <pc:sldChg chg="setBg">
        <pc:chgData name="Patricia Shaw [phs] (Staff)" userId="dafa3f6a-a603-4426-a657-2b6554a4c94c" providerId="ADAL" clId="{E27AAC80-A904-6E4E-806E-B5D4FAAB261F}" dt="2023-01-07T13:20:25.217" v="1080"/>
        <pc:sldMkLst>
          <pc:docMk/>
          <pc:sldMk cId="1649532569" sldId="263"/>
        </pc:sldMkLst>
      </pc:sldChg>
      <pc:sldChg chg="addSp delSp modSp mod">
        <pc:chgData name="Patricia Shaw [phs] (Staff)" userId="dafa3f6a-a603-4426-a657-2b6554a4c94c" providerId="ADAL" clId="{E27AAC80-A904-6E4E-806E-B5D4FAAB261F}" dt="2023-01-07T13:21:01.824" v="1086" actId="113"/>
        <pc:sldMkLst>
          <pc:docMk/>
          <pc:sldMk cId="3155859450" sldId="266"/>
        </pc:sldMkLst>
        <pc:spChg chg="del">
          <ac:chgData name="Patricia Shaw [phs] (Staff)" userId="dafa3f6a-a603-4426-a657-2b6554a4c94c" providerId="ADAL" clId="{E27AAC80-A904-6E4E-806E-B5D4FAAB261F}" dt="2023-01-07T12:48:52.662" v="42" actId="478"/>
          <ac:spMkLst>
            <pc:docMk/>
            <pc:sldMk cId="3155859450" sldId="266"/>
            <ac:spMk id="2" creationId="{1E7DF87B-2224-B070-1673-E01521ADA8D1}"/>
          </ac:spMkLst>
        </pc:spChg>
        <pc:spChg chg="del">
          <ac:chgData name="Patricia Shaw [phs] (Staff)" userId="dafa3f6a-a603-4426-a657-2b6554a4c94c" providerId="ADAL" clId="{E27AAC80-A904-6E4E-806E-B5D4FAAB261F}" dt="2023-01-07T12:48:54.972" v="43" actId="478"/>
          <ac:spMkLst>
            <pc:docMk/>
            <pc:sldMk cId="3155859450" sldId="266"/>
            <ac:spMk id="5" creationId="{1355D525-D02D-4186-96A2-1E8CAA2C46BF}"/>
          </ac:spMkLst>
        </pc:spChg>
        <pc:spChg chg="del">
          <ac:chgData name="Patricia Shaw [phs] (Staff)" userId="dafa3f6a-a603-4426-a657-2b6554a4c94c" providerId="ADAL" clId="{E27AAC80-A904-6E4E-806E-B5D4FAAB261F}" dt="2023-01-07T12:45:42.796" v="32" actId="478"/>
          <ac:spMkLst>
            <pc:docMk/>
            <pc:sldMk cId="3155859450" sldId="266"/>
            <ac:spMk id="7" creationId="{B9A7B5AF-FECC-C555-3F15-D288371D5DF2}"/>
          </ac:spMkLst>
        </pc:spChg>
        <pc:spChg chg="mod">
          <ac:chgData name="Patricia Shaw [phs] (Staff)" userId="dafa3f6a-a603-4426-a657-2b6554a4c94c" providerId="ADAL" clId="{E27AAC80-A904-6E4E-806E-B5D4FAAB261F}" dt="2023-01-07T13:21:01.824" v="1086" actId="113"/>
          <ac:spMkLst>
            <pc:docMk/>
            <pc:sldMk cId="3155859450" sldId="266"/>
            <ac:spMk id="8" creationId="{4D19F345-459E-4B3F-80B9-BDACF33CC1FF}"/>
          </ac:spMkLst>
        </pc:spChg>
        <pc:spChg chg="del">
          <ac:chgData name="Patricia Shaw [phs] (Staff)" userId="dafa3f6a-a603-4426-a657-2b6554a4c94c" providerId="ADAL" clId="{E27AAC80-A904-6E4E-806E-B5D4FAAB261F}" dt="2023-01-07T12:48:25.477" v="37" actId="478"/>
          <ac:spMkLst>
            <pc:docMk/>
            <pc:sldMk cId="3155859450" sldId="266"/>
            <ac:spMk id="13" creationId="{EB962566-E996-4258-2EE8-AEF0A3247ABB}"/>
          </ac:spMkLst>
        </pc:spChg>
        <pc:spChg chg="del">
          <ac:chgData name="Patricia Shaw [phs] (Staff)" userId="dafa3f6a-a603-4426-a657-2b6554a4c94c" providerId="ADAL" clId="{E27AAC80-A904-6E4E-806E-B5D4FAAB261F}" dt="2023-01-07T12:47:17.594" v="35" actId="478"/>
          <ac:spMkLst>
            <pc:docMk/>
            <pc:sldMk cId="3155859450" sldId="266"/>
            <ac:spMk id="27" creationId="{8ED8C295-5DAD-40BB-B681-2DBEA3E9AFB3}"/>
          </ac:spMkLst>
        </pc:spChg>
        <pc:picChg chg="del">
          <ac:chgData name="Patricia Shaw [phs] (Staff)" userId="dafa3f6a-a603-4426-a657-2b6554a4c94c" providerId="ADAL" clId="{E27AAC80-A904-6E4E-806E-B5D4FAAB261F}" dt="2023-01-07T12:45:40.588" v="31" actId="478"/>
          <ac:picMkLst>
            <pc:docMk/>
            <pc:sldMk cId="3155859450" sldId="266"/>
            <ac:picMk id="3" creationId="{AE5F10AF-862E-4423-9A34-8DDDF8835C13}"/>
          </ac:picMkLst>
        </pc:picChg>
        <pc:picChg chg="add mod">
          <ac:chgData name="Patricia Shaw [phs] (Staff)" userId="dafa3f6a-a603-4426-a657-2b6554a4c94c" providerId="ADAL" clId="{E27AAC80-A904-6E4E-806E-B5D4FAAB261F}" dt="2023-01-07T12:48:49.705" v="41" actId="167"/>
          <ac:picMkLst>
            <pc:docMk/>
            <pc:sldMk cId="3155859450" sldId="266"/>
            <ac:picMk id="4" creationId="{0906A356-5FBA-BFCF-47D4-0F80FD6FB7AA}"/>
          </ac:picMkLst>
        </pc:picChg>
        <pc:picChg chg="del mod">
          <ac:chgData name="Patricia Shaw [phs] (Staff)" userId="dafa3f6a-a603-4426-a657-2b6554a4c94c" providerId="ADAL" clId="{E27AAC80-A904-6E4E-806E-B5D4FAAB261F}" dt="2023-01-07T13:20:50.837" v="1085" actId="478"/>
          <ac:picMkLst>
            <pc:docMk/>
            <pc:sldMk cId="3155859450" sldId="266"/>
            <ac:picMk id="6" creationId="{4177D76C-15BE-4C0D-A9DB-258768E3884B}"/>
          </ac:picMkLst>
        </pc:picChg>
        <pc:cxnChg chg="del mod">
          <ac:chgData name="Patricia Shaw [phs] (Staff)" userId="dafa3f6a-a603-4426-a657-2b6554a4c94c" providerId="ADAL" clId="{E27AAC80-A904-6E4E-806E-B5D4FAAB261F}" dt="2023-01-07T12:45:44.318" v="33" actId="478"/>
          <ac:cxnSpMkLst>
            <pc:docMk/>
            <pc:sldMk cId="3155859450" sldId="266"/>
            <ac:cxnSpMk id="10" creationId="{F36471BE-EAB6-7D62-C3D5-3634D9193B12}"/>
          </ac:cxnSpMkLst>
        </pc:cxnChg>
        <pc:cxnChg chg="del">
          <ac:chgData name="Patricia Shaw [phs] (Staff)" userId="dafa3f6a-a603-4426-a657-2b6554a4c94c" providerId="ADAL" clId="{E27AAC80-A904-6E4E-806E-B5D4FAAB261F}" dt="2023-01-07T12:48:26.588" v="38" actId="478"/>
          <ac:cxnSpMkLst>
            <pc:docMk/>
            <pc:sldMk cId="3155859450" sldId="266"/>
            <ac:cxnSpMk id="16" creationId="{0892D250-FCB7-C18A-9FBA-FDDE262DDC6D}"/>
          </ac:cxnSpMkLst>
        </pc:cxnChg>
        <pc:cxnChg chg="del">
          <ac:chgData name="Patricia Shaw [phs] (Staff)" userId="dafa3f6a-a603-4426-a657-2b6554a4c94c" providerId="ADAL" clId="{E27AAC80-A904-6E4E-806E-B5D4FAAB261F}" dt="2023-01-07T12:47:18.939" v="36" actId="478"/>
          <ac:cxnSpMkLst>
            <pc:docMk/>
            <pc:sldMk cId="3155859450" sldId="266"/>
            <ac:cxnSpMk id="25" creationId="{41DA291E-151B-468B-9A13-CFD2FE3E5204}"/>
          </ac:cxnSpMkLst>
        </pc:cxnChg>
      </pc:sldChg>
      <pc:sldChg chg="delSp modSp mod">
        <pc:chgData name="Patricia Shaw [phs] (Staff)" userId="dafa3f6a-a603-4426-a657-2b6554a4c94c" providerId="ADAL" clId="{E27AAC80-A904-6E4E-806E-B5D4FAAB261F}" dt="2023-01-07T14:05:47.974" v="2579" actId="20577"/>
        <pc:sldMkLst>
          <pc:docMk/>
          <pc:sldMk cId="1473603467" sldId="269"/>
        </pc:sldMkLst>
        <pc:spChg chg="mod">
          <ac:chgData name="Patricia Shaw [phs] (Staff)" userId="dafa3f6a-a603-4426-a657-2b6554a4c94c" providerId="ADAL" clId="{E27AAC80-A904-6E4E-806E-B5D4FAAB261F}" dt="2023-01-07T14:05:47.974" v="2579" actId="20577"/>
          <ac:spMkLst>
            <pc:docMk/>
            <pc:sldMk cId="1473603467" sldId="269"/>
            <ac:spMk id="3" creationId="{8F3EB985-0065-4D21-AC5B-A06150EE379E}"/>
          </ac:spMkLst>
        </pc:spChg>
        <pc:picChg chg="del">
          <ac:chgData name="Patricia Shaw [phs] (Staff)" userId="dafa3f6a-a603-4426-a657-2b6554a4c94c" providerId="ADAL" clId="{E27AAC80-A904-6E4E-806E-B5D4FAAB261F}" dt="2023-01-07T13:28:37.436" v="1172" actId="478"/>
          <ac:picMkLst>
            <pc:docMk/>
            <pc:sldMk cId="1473603467" sldId="269"/>
            <ac:picMk id="6" creationId="{4177D76C-15BE-4C0D-A9DB-258768E3884B}"/>
          </ac:picMkLst>
        </pc:picChg>
      </pc:sldChg>
      <pc:sldChg chg="modSp del mod">
        <pc:chgData name="Patricia Shaw [phs] (Staff)" userId="dafa3f6a-a603-4426-a657-2b6554a4c94c" providerId="ADAL" clId="{E27AAC80-A904-6E4E-806E-B5D4FAAB261F}" dt="2023-01-07T14:10:15.625" v="2792" actId="2696"/>
        <pc:sldMkLst>
          <pc:docMk/>
          <pc:sldMk cId="2491861176" sldId="270"/>
        </pc:sldMkLst>
        <pc:spChg chg="mod">
          <ac:chgData name="Patricia Shaw [phs] (Staff)" userId="dafa3f6a-a603-4426-a657-2b6554a4c94c" providerId="ADAL" clId="{E27AAC80-A904-6E4E-806E-B5D4FAAB261F}" dt="2023-01-07T14:09:15.393" v="2705" actId="20577"/>
          <ac:spMkLst>
            <pc:docMk/>
            <pc:sldMk cId="2491861176" sldId="270"/>
            <ac:spMk id="3" creationId="{8F3EB985-0065-4D21-AC5B-A06150EE379E}"/>
          </ac:spMkLst>
        </pc:spChg>
      </pc:sldChg>
      <pc:sldChg chg="addSp delSp modSp mod modClrScheme chgLayout">
        <pc:chgData name="Patricia Shaw [phs] (Staff)" userId="dafa3f6a-a603-4426-a657-2b6554a4c94c" providerId="ADAL" clId="{E27AAC80-A904-6E4E-806E-B5D4FAAB261F}" dt="2023-01-07T13:49:41.578" v="1716" actId="404"/>
        <pc:sldMkLst>
          <pc:docMk/>
          <pc:sldMk cId="507177436" sldId="271"/>
        </pc:sldMkLst>
        <pc:spChg chg="add del mod ord">
          <ac:chgData name="Patricia Shaw [phs] (Staff)" userId="dafa3f6a-a603-4426-a657-2b6554a4c94c" providerId="ADAL" clId="{E27AAC80-A904-6E4E-806E-B5D4FAAB261F}" dt="2023-01-07T13:34:36.363" v="1183" actId="478"/>
          <ac:spMkLst>
            <pc:docMk/>
            <pc:sldMk cId="507177436" sldId="271"/>
            <ac:spMk id="2" creationId="{4B3D46FE-A8CC-0522-4F43-6B5818500269}"/>
          </ac:spMkLst>
        </pc:spChg>
        <pc:spChg chg="mod">
          <ac:chgData name="Patricia Shaw [phs] (Staff)" userId="dafa3f6a-a603-4426-a657-2b6554a4c94c" providerId="ADAL" clId="{E27AAC80-A904-6E4E-806E-B5D4FAAB261F}" dt="2023-01-07T13:49:41.578" v="1716" actId="404"/>
          <ac:spMkLst>
            <pc:docMk/>
            <pc:sldMk cId="507177436" sldId="271"/>
            <ac:spMk id="3" creationId="{8F3EB985-0065-4D21-AC5B-A06150EE379E}"/>
          </ac:spMkLst>
        </pc:spChg>
        <pc:spChg chg="add del mod ord">
          <ac:chgData name="Patricia Shaw [phs] (Staff)" userId="dafa3f6a-a603-4426-a657-2b6554a4c94c" providerId="ADAL" clId="{E27AAC80-A904-6E4E-806E-B5D4FAAB261F}" dt="2023-01-07T13:34:43.680" v="1184" actId="478"/>
          <ac:spMkLst>
            <pc:docMk/>
            <pc:sldMk cId="507177436" sldId="271"/>
            <ac:spMk id="4" creationId="{D382E4CC-8FC2-F735-99E1-8ED9FA17B7D6}"/>
          </ac:spMkLst>
        </pc:spChg>
        <pc:picChg chg="del">
          <ac:chgData name="Patricia Shaw [phs] (Staff)" userId="dafa3f6a-a603-4426-a657-2b6554a4c94c" providerId="ADAL" clId="{E27AAC80-A904-6E4E-806E-B5D4FAAB261F}" dt="2023-01-07T13:34:44.762" v="1185" actId="478"/>
          <ac:picMkLst>
            <pc:docMk/>
            <pc:sldMk cId="507177436" sldId="271"/>
            <ac:picMk id="6" creationId="{4177D76C-15BE-4C0D-A9DB-258768E3884B}"/>
          </ac:picMkLst>
        </pc:picChg>
      </pc:sldChg>
      <pc:sldChg chg="delSp modSp mod">
        <pc:chgData name="Patricia Shaw [phs] (Staff)" userId="dafa3f6a-a603-4426-a657-2b6554a4c94c" providerId="ADAL" clId="{E27AAC80-A904-6E4E-806E-B5D4FAAB261F}" dt="2023-01-07T14:11:34.633" v="2798" actId="20577"/>
        <pc:sldMkLst>
          <pc:docMk/>
          <pc:sldMk cId="3088953492" sldId="272"/>
        </pc:sldMkLst>
        <pc:spChg chg="mod">
          <ac:chgData name="Patricia Shaw [phs] (Staff)" userId="dafa3f6a-a603-4426-a657-2b6554a4c94c" providerId="ADAL" clId="{E27AAC80-A904-6E4E-806E-B5D4FAAB261F}" dt="2023-01-07T14:11:34.633" v="2798" actId="20577"/>
          <ac:spMkLst>
            <pc:docMk/>
            <pc:sldMk cId="3088953492" sldId="272"/>
            <ac:spMk id="3" creationId="{8F3EB985-0065-4D21-AC5B-A06150EE379E}"/>
          </ac:spMkLst>
        </pc:spChg>
        <pc:picChg chg="del">
          <ac:chgData name="Patricia Shaw [phs] (Staff)" userId="dafa3f6a-a603-4426-a657-2b6554a4c94c" providerId="ADAL" clId="{E27AAC80-A904-6E4E-806E-B5D4FAAB261F}" dt="2023-01-07T13:26:49.552" v="1171" actId="478"/>
          <ac:picMkLst>
            <pc:docMk/>
            <pc:sldMk cId="3088953492" sldId="272"/>
            <ac:picMk id="6" creationId="{4177D76C-15BE-4C0D-A9DB-258768E3884B}"/>
          </ac:picMkLst>
        </pc:picChg>
      </pc:sldChg>
      <pc:sldChg chg="new del">
        <pc:chgData name="Patricia Shaw [phs] (Staff)" userId="dafa3f6a-a603-4426-a657-2b6554a4c94c" providerId="ADAL" clId="{E27AAC80-A904-6E4E-806E-B5D4FAAB261F}" dt="2023-01-07T13:18:14.812" v="998" actId="680"/>
        <pc:sldMkLst>
          <pc:docMk/>
          <pc:sldMk cId="959853519" sldId="273"/>
        </pc:sldMkLst>
      </pc:sldChg>
      <pc:sldChg chg="addSp delSp modSp add mod ord setBg modClrScheme chgLayout">
        <pc:chgData name="Patricia Shaw [phs] (Staff)" userId="dafa3f6a-a603-4426-a657-2b6554a4c94c" providerId="ADAL" clId="{E27AAC80-A904-6E4E-806E-B5D4FAAB261F}" dt="2023-01-07T13:25:21.841" v="1163" actId="20577"/>
        <pc:sldMkLst>
          <pc:docMk/>
          <pc:sldMk cId="2457834946" sldId="273"/>
        </pc:sldMkLst>
        <pc:spChg chg="add mod ord">
          <ac:chgData name="Patricia Shaw [phs] (Staff)" userId="dafa3f6a-a603-4426-a657-2b6554a4c94c" providerId="ADAL" clId="{E27AAC80-A904-6E4E-806E-B5D4FAAB261F}" dt="2023-01-07T13:19:52.708" v="1061" actId="20577"/>
          <ac:spMkLst>
            <pc:docMk/>
            <pc:sldMk cId="2457834946" sldId="273"/>
            <ac:spMk id="2" creationId="{88F795C8-14FA-41E3-B7B1-D4B9DCFFD69D}"/>
          </ac:spMkLst>
        </pc:spChg>
        <pc:spChg chg="add mod ord">
          <ac:chgData name="Patricia Shaw [phs] (Staff)" userId="dafa3f6a-a603-4426-a657-2b6554a4c94c" providerId="ADAL" clId="{E27AAC80-A904-6E4E-806E-B5D4FAAB261F}" dt="2023-01-07T13:25:21.841" v="1163" actId="20577"/>
          <ac:spMkLst>
            <pc:docMk/>
            <pc:sldMk cId="2457834946" sldId="273"/>
            <ac:spMk id="3" creationId="{DB013187-B0CC-350B-8B31-221E379C2F5B}"/>
          </ac:spMkLst>
        </pc:spChg>
        <pc:spChg chg="del mod">
          <ac:chgData name="Patricia Shaw [phs] (Staff)" userId="dafa3f6a-a603-4426-a657-2b6554a4c94c" providerId="ADAL" clId="{E27AAC80-A904-6E4E-806E-B5D4FAAB261F}" dt="2023-01-07T13:19:41.901" v="1034" actId="478"/>
          <ac:spMkLst>
            <pc:docMk/>
            <pc:sldMk cId="2457834946" sldId="273"/>
            <ac:spMk id="8" creationId="{4D19F345-459E-4B3F-80B9-BDACF33CC1FF}"/>
          </ac:spMkLst>
        </pc:spChg>
        <pc:picChg chg="del">
          <ac:chgData name="Patricia Shaw [phs] (Staff)" userId="dafa3f6a-a603-4426-a657-2b6554a4c94c" providerId="ADAL" clId="{E27AAC80-A904-6E4E-806E-B5D4FAAB261F}" dt="2023-01-07T13:20:43.673" v="1084" actId="478"/>
          <ac:picMkLst>
            <pc:docMk/>
            <pc:sldMk cId="2457834946" sldId="273"/>
            <ac:picMk id="6" creationId="{4177D76C-15BE-4C0D-A9DB-258768E3884B}"/>
          </ac:picMkLst>
        </pc:picChg>
      </pc:sldChg>
      <pc:sldChg chg="modSp add mod">
        <pc:chgData name="Patricia Shaw [phs] (Staff)" userId="dafa3f6a-a603-4426-a657-2b6554a4c94c" providerId="ADAL" clId="{E27AAC80-A904-6E4E-806E-B5D4FAAB261F}" dt="2023-01-07T13:55:14.517" v="2232" actId="20577"/>
        <pc:sldMkLst>
          <pc:docMk/>
          <pc:sldMk cId="101718995" sldId="274"/>
        </pc:sldMkLst>
        <pc:spChg chg="mod">
          <ac:chgData name="Patricia Shaw [phs] (Staff)" userId="dafa3f6a-a603-4426-a657-2b6554a4c94c" providerId="ADAL" clId="{E27AAC80-A904-6E4E-806E-B5D4FAAB261F}" dt="2023-01-07T13:55:14.517" v="2232" actId="20577"/>
          <ac:spMkLst>
            <pc:docMk/>
            <pc:sldMk cId="101718995" sldId="274"/>
            <ac:spMk id="3" creationId="{8F3EB985-0065-4D21-AC5B-A06150EE379E}"/>
          </ac:spMkLst>
        </pc:spChg>
      </pc:sldChg>
      <pc:sldChg chg="modSp add mod">
        <pc:chgData name="Patricia Shaw [phs] (Staff)" userId="dafa3f6a-a603-4426-a657-2b6554a4c94c" providerId="ADAL" clId="{E27AAC80-A904-6E4E-806E-B5D4FAAB261F}" dt="2023-01-07T14:10:57.513" v="2794" actId="20577"/>
        <pc:sldMkLst>
          <pc:docMk/>
          <pc:sldMk cId="3359524051" sldId="275"/>
        </pc:sldMkLst>
        <pc:spChg chg="mod">
          <ac:chgData name="Patricia Shaw [phs] (Staff)" userId="dafa3f6a-a603-4426-a657-2b6554a4c94c" providerId="ADAL" clId="{E27AAC80-A904-6E4E-806E-B5D4FAAB261F}" dt="2023-01-07T14:10:57.513" v="2794" actId="20577"/>
          <ac:spMkLst>
            <pc:docMk/>
            <pc:sldMk cId="3359524051" sldId="275"/>
            <ac:spMk id="3" creationId="{8F3EB985-0065-4D21-AC5B-A06150EE379E}"/>
          </ac:spMkLst>
        </pc:spChg>
      </pc:sldChg>
      <pc:sldChg chg="addSp delSp modSp new mod">
        <pc:chgData name="Patricia Shaw [phs] (Staff)" userId="dafa3f6a-a603-4426-a657-2b6554a4c94c" providerId="ADAL" clId="{E27AAC80-A904-6E4E-806E-B5D4FAAB261F}" dt="2023-01-08T11:56:46.471" v="3211" actId="14100"/>
        <pc:sldMkLst>
          <pc:docMk/>
          <pc:sldMk cId="657752351" sldId="276"/>
        </pc:sldMkLst>
        <pc:spChg chg="mod">
          <ac:chgData name="Patricia Shaw [phs] (Staff)" userId="dafa3f6a-a603-4426-a657-2b6554a4c94c" providerId="ADAL" clId="{E27AAC80-A904-6E4E-806E-B5D4FAAB261F}" dt="2023-01-08T11:56:37.231" v="3209" actId="1076"/>
          <ac:spMkLst>
            <pc:docMk/>
            <pc:sldMk cId="657752351" sldId="276"/>
            <ac:spMk id="2" creationId="{1BD2138F-A6A2-9F18-F84D-7BE0ED3218D4}"/>
          </ac:spMkLst>
        </pc:spChg>
        <pc:spChg chg="del">
          <ac:chgData name="Patricia Shaw [phs] (Staff)" userId="dafa3f6a-a603-4426-a657-2b6554a4c94c" providerId="ADAL" clId="{E27AAC80-A904-6E4E-806E-B5D4FAAB261F}" dt="2023-01-08T11:56:32.275" v="3208" actId="478"/>
          <ac:spMkLst>
            <pc:docMk/>
            <pc:sldMk cId="657752351" sldId="276"/>
            <ac:spMk id="3" creationId="{77C4DF40-F2A5-E556-72BF-A0389EC594B0}"/>
          </ac:spMkLst>
        </pc:spChg>
        <pc:spChg chg="add mod">
          <ac:chgData name="Patricia Shaw [phs] (Staff)" userId="dafa3f6a-a603-4426-a657-2b6554a4c94c" providerId="ADAL" clId="{E27AAC80-A904-6E4E-806E-B5D4FAAB261F}" dt="2023-01-08T11:56:20.392" v="3189" actId="14100"/>
          <ac:spMkLst>
            <pc:docMk/>
            <pc:sldMk cId="657752351" sldId="276"/>
            <ac:spMk id="5" creationId="{B69655FF-3EB8-71DF-244C-BE09CC199D52}"/>
          </ac:spMkLst>
        </pc:spChg>
        <pc:picChg chg="add mod">
          <ac:chgData name="Patricia Shaw [phs] (Staff)" userId="dafa3f6a-a603-4426-a657-2b6554a4c94c" providerId="ADAL" clId="{E27AAC80-A904-6E4E-806E-B5D4FAAB261F}" dt="2023-01-08T11:56:41.387" v="3210" actId="1076"/>
          <ac:picMkLst>
            <pc:docMk/>
            <pc:sldMk cId="657752351" sldId="276"/>
            <ac:picMk id="4" creationId="{4DC6D210-A979-9D85-4463-E4FDB19502EF}"/>
          </ac:picMkLst>
        </pc:picChg>
        <pc:cxnChg chg="add mod">
          <ac:chgData name="Patricia Shaw [phs] (Staff)" userId="dafa3f6a-a603-4426-a657-2b6554a4c94c" providerId="ADAL" clId="{E27AAC80-A904-6E4E-806E-B5D4FAAB261F}" dt="2023-01-08T11:56:46.471" v="3211" actId="14100"/>
          <ac:cxnSpMkLst>
            <pc:docMk/>
            <pc:sldMk cId="657752351" sldId="276"/>
            <ac:cxnSpMk id="6" creationId="{2A0F62E5-9980-E51B-D754-C9BD5D155C2E}"/>
          </ac:cxnSpMkLst>
        </pc:cxnChg>
      </pc:sldChg>
      <pc:sldMasterChg chg="setBg modSldLayout">
        <pc:chgData name="Patricia Shaw [phs] (Staff)" userId="dafa3f6a-a603-4426-a657-2b6554a4c94c" providerId="ADAL" clId="{E27AAC80-A904-6E4E-806E-B5D4FAAB261F}" dt="2023-01-07T13:20:25.217" v="1080"/>
        <pc:sldMasterMkLst>
          <pc:docMk/>
          <pc:sldMasterMk cId="4204941880" sldId="2147483660"/>
        </pc:sldMasterMkLst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4204941880" sldId="2147483660"/>
            <pc:sldLayoutMk cId="1150901433" sldId="2147483661"/>
          </pc:sldLayoutMkLst>
        </pc:sldLayoutChg>
      </pc:sldMasterChg>
      <pc:sldMasterChg chg="setBg modSldLayout">
        <pc:chgData name="Patricia Shaw [phs] (Staff)" userId="dafa3f6a-a603-4426-a657-2b6554a4c94c" providerId="ADAL" clId="{E27AAC80-A904-6E4E-806E-B5D4FAAB261F}" dt="2023-01-07T13:20:25.217" v="1080"/>
        <pc:sldMasterMkLst>
          <pc:docMk/>
          <pc:sldMasterMk cId="3046191056" sldId="2147483662"/>
        </pc:sldMasterMkLst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2006664910" sldId="2147483663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4156264368" sldId="2147483664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460286302" sldId="2147483665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528953333" sldId="2147483666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2623012464" sldId="2147483667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3110883336" sldId="2147483668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2331222203" sldId="2147483669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2654491294" sldId="2147483670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655279644" sldId="2147483671"/>
          </pc:sldLayoutMkLst>
        </pc:sldLayoutChg>
      </pc:sldMasterChg>
    </pc:docChg>
  </pc:docChgLst>
  <pc:docChgLst>
    <pc:chgData name="Patricia Shaw [phs] (Staff)" userId="dafa3f6a-a603-4426-a657-2b6554a4c94c" providerId="ADAL" clId="{AC379806-9B56-3C47-9B71-38659946948B}"/>
    <pc:docChg chg="undo custSel delSld modSld">
      <pc:chgData name="Patricia Shaw [phs] (Staff)" userId="dafa3f6a-a603-4426-a657-2b6554a4c94c" providerId="ADAL" clId="{AC379806-9B56-3C47-9B71-38659946948B}" dt="2023-01-21T15:57:01.324" v="1731" actId="20577"/>
      <pc:docMkLst>
        <pc:docMk/>
      </pc:docMkLst>
      <pc:sldChg chg="modSp mod">
        <pc:chgData name="Patricia Shaw [phs] (Staff)" userId="dafa3f6a-a603-4426-a657-2b6554a4c94c" providerId="ADAL" clId="{AC379806-9B56-3C47-9B71-38659946948B}" dt="2023-01-21T15:16:20.706" v="102" actId="6549"/>
        <pc:sldMkLst>
          <pc:docMk/>
          <pc:sldMk cId="2873581762" sldId="257"/>
        </pc:sldMkLst>
        <pc:spChg chg="mod">
          <ac:chgData name="Patricia Shaw [phs] (Staff)" userId="dafa3f6a-a603-4426-a657-2b6554a4c94c" providerId="ADAL" clId="{AC379806-9B56-3C47-9B71-38659946948B}" dt="2023-01-21T15:16:20.706" v="102" actId="6549"/>
          <ac:spMkLst>
            <pc:docMk/>
            <pc:sldMk cId="2873581762" sldId="257"/>
            <ac:spMk id="3" creationId="{9D143CB3-A69C-1226-850D-3E1F2C66F081}"/>
          </ac:spMkLst>
        </pc:spChg>
      </pc:sldChg>
      <pc:sldChg chg="modSp mod">
        <pc:chgData name="Patricia Shaw [phs] (Staff)" userId="dafa3f6a-a603-4426-a657-2b6554a4c94c" providerId="ADAL" clId="{AC379806-9B56-3C47-9B71-38659946948B}" dt="2023-01-21T15:57:01.324" v="1731" actId="20577"/>
        <pc:sldMkLst>
          <pc:docMk/>
          <pc:sldMk cId="286128897" sldId="262"/>
        </pc:sldMkLst>
        <pc:spChg chg="mod">
          <ac:chgData name="Patricia Shaw [phs] (Staff)" userId="dafa3f6a-a603-4426-a657-2b6554a4c94c" providerId="ADAL" clId="{AC379806-9B56-3C47-9B71-38659946948B}" dt="2023-01-21T15:57:01.324" v="1731" actId="20577"/>
          <ac:spMkLst>
            <pc:docMk/>
            <pc:sldMk cId="286128897" sldId="262"/>
            <ac:spMk id="3" creationId="{5B9E0E69-932E-B5C8-9B9C-9236FC4CD22A}"/>
          </ac:spMkLst>
        </pc:spChg>
      </pc:sldChg>
      <pc:sldChg chg="delSp modSp mod">
        <pc:chgData name="Patricia Shaw [phs] (Staff)" userId="dafa3f6a-a603-4426-a657-2b6554a4c94c" providerId="ADAL" clId="{AC379806-9B56-3C47-9B71-38659946948B}" dt="2023-01-21T15:37:07.164" v="1377" actId="404"/>
        <pc:sldMkLst>
          <pc:docMk/>
          <pc:sldMk cId="1473603467" sldId="269"/>
        </pc:sldMkLst>
        <pc:spChg chg="mod">
          <ac:chgData name="Patricia Shaw [phs] (Staff)" userId="dafa3f6a-a603-4426-a657-2b6554a4c94c" providerId="ADAL" clId="{AC379806-9B56-3C47-9B71-38659946948B}" dt="2023-01-21T15:37:07.164" v="1377" actId="404"/>
          <ac:spMkLst>
            <pc:docMk/>
            <pc:sldMk cId="1473603467" sldId="269"/>
            <ac:spMk id="3" creationId="{8F3EB985-0065-4D21-AC5B-A06150EE379E}"/>
          </ac:spMkLst>
        </pc:spChg>
        <pc:spChg chg="del">
          <ac:chgData name="Patricia Shaw [phs] (Staff)" userId="dafa3f6a-a603-4426-a657-2b6554a4c94c" providerId="ADAL" clId="{AC379806-9B56-3C47-9B71-38659946948B}" dt="2023-01-21T15:18:15.696" v="228" actId="478"/>
          <ac:spMkLst>
            <pc:docMk/>
            <pc:sldMk cId="1473603467" sldId="269"/>
            <ac:spMk id="4" creationId="{849B8CD5-8FC5-1045-1406-B5B91BA70020}"/>
          </ac:spMkLst>
        </pc:spChg>
      </pc:sldChg>
      <pc:sldChg chg="modSp mod">
        <pc:chgData name="Patricia Shaw [phs] (Staff)" userId="dafa3f6a-a603-4426-a657-2b6554a4c94c" providerId="ADAL" clId="{AC379806-9B56-3C47-9B71-38659946948B}" dt="2023-01-21T15:52:06.236" v="1625" actId="20577"/>
        <pc:sldMkLst>
          <pc:docMk/>
          <pc:sldMk cId="507177436" sldId="271"/>
        </pc:sldMkLst>
        <pc:spChg chg="mod">
          <ac:chgData name="Patricia Shaw [phs] (Staff)" userId="dafa3f6a-a603-4426-a657-2b6554a4c94c" providerId="ADAL" clId="{AC379806-9B56-3C47-9B71-38659946948B}" dt="2023-01-21T15:52:06.236" v="1625" actId="20577"/>
          <ac:spMkLst>
            <pc:docMk/>
            <pc:sldMk cId="507177436" sldId="271"/>
            <ac:spMk id="3" creationId="{8F3EB985-0065-4D21-AC5B-A06150EE379E}"/>
          </ac:spMkLst>
        </pc:spChg>
      </pc:sldChg>
      <pc:sldChg chg="del">
        <pc:chgData name="Patricia Shaw [phs] (Staff)" userId="dafa3f6a-a603-4426-a657-2b6554a4c94c" providerId="ADAL" clId="{AC379806-9B56-3C47-9B71-38659946948B}" dt="2023-01-21T15:37:16.312" v="1378" actId="2696"/>
        <pc:sldMkLst>
          <pc:docMk/>
          <pc:sldMk cId="3088953492" sldId="272"/>
        </pc:sldMkLst>
      </pc:sldChg>
      <pc:sldChg chg="del">
        <pc:chgData name="Patricia Shaw [phs] (Staff)" userId="dafa3f6a-a603-4426-a657-2b6554a4c94c" providerId="ADAL" clId="{AC379806-9B56-3C47-9B71-38659946948B}" dt="2023-01-21T15:21:41.442" v="233" actId="2696"/>
        <pc:sldMkLst>
          <pc:docMk/>
          <pc:sldMk cId="101718995" sldId="274"/>
        </pc:sldMkLst>
      </pc:sldChg>
      <pc:sldChg chg="del">
        <pc:chgData name="Patricia Shaw [phs] (Staff)" userId="dafa3f6a-a603-4426-a657-2b6554a4c94c" providerId="ADAL" clId="{AC379806-9B56-3C47-9B71-38659946948B}" dt="2023-01-21T15:21:44.549" v="234" actId="2696"/>
        <pc:sldMkLst>
          <pc:docMk/>
          <pc:sldMk cId="2635034707" sldId="277"/>
        </pc:sldMkLst>
      </pc:sldChg>
      <pc:sldChg chg="del">
        <pc:chgData name="Patricia Shaw [phs] (Staff)" userId="dafa3f6a-a603-4426-a657-2b6554a4c94c" providerId="ADAL" clId="{AC379806-9B56-3C47-9B71-38659946948B}" dt="2023-01-21T15:24:48.611" v="380" actId="2696"/>
        <pc:sldMkLst>
          <pc:docMk/>
          <pc:sldMk cId="2542581302" sldId="278"/>
        </pc:sldMkLst>
      </pc:sldChg>
      <pc:sldChg chg="delSp modSp mod">
        <pc:chgData name="Patricia Shaw [phs] (Staff)" userId="dafa3f6a-a603-4426-a657-2b6554a4c94c" providerId="ADAL" clId="{AC379806-9B56-3C47-9B71-38659946948B}" dt="2023-01-21T15:36:49.488" v="1371" actId="20577"/>
        <pc:sldMkLst>
          <pc:docMk/>
          <pc:sldMk cId="3444443882" sldId="279"/>
        </pc:sldMkLst>
        <pc:spChg chg="mod">
          <ac:chgData name="Patricia Shaw [phs] (Staff)" userId="dafa3f6a-a603-4426-a657-2b6554a4c94c" providerId="ADAL" clId="{AC379806-9B56-3C47-9B71-38659946948B}" dt="2023-01-21T15:36:49.488" v="1371" actId="20577"/>
          <ac:spMkLst>
            <pc:docMk/>
            <pc:sldMk cId="3444443882" sldId="279"/>
            <ac:spMk id="3" creationId="{8F3EB985-0065-4D21-AC5B-A06150EE379E}"/>
          </ac:spMkLst>
        </pc:spChg>
        <pc:spChg chg="del">
          <ac:chgData name="Patricia Shaw [phs] (Staff)" userId="dafa3f6a-a603-4426-a657-2b6554a4c94c" providerId="ADAL" clId="{AC379806-9B56-3C47-9B71-38659946948B}" dt="2023-01-21T15:30:58.248" v="803" actId="478"/>
          <ac:spMkLst>
            <pc:docMk/>
            <pc:sldMk cId="3444443882" sldId="279"/>
            <ac:spMk id="4" creationId="{849B8CD5-8FC5-1045-1406-B5B91BA70020}"/>
          </ac:spMkLst>
        </pc:spChg>
      </pc:sldChg>
    </pc:docChg>
  </pc:docChgLst>
  <pc:docChgLst>
    <pc:chgData name="Patricia Shaw [phs] (Staff)" userId="dafa3f6a-a603-4426-a657-2b6554a4c94c" providerId="ADAL" clId="{E2707DB1-3D19-7047-AB92-B248031C3C07}"/>
    <pc:docChg chg="undo custSel addSld delSld modSld">
      <pc:chgData name="Patricia Shaw [phs] (Staff)" userId="dafa3f6a-a603-4426-a657-2b6554a4c94c" providerId="ADAL" clId="{E2707DB1-3D19-7047-AB92-B248031C3C07}" dt="2023-01-14T11:04:08.622" v="1094" actId="6549"/>
      <pc:docMkLst>
        <pc:docMk/>
      </pc:docMkLst>
      <pc:sldChg chg="modSp mod">
        <pc:chgData name="Patricia Shaw [phs] (Staff)" userId="dafa3f6a-a603-4426-a657-2b6554a4c94c" providerId="ADAL" clId="{E2707DB1-3D19-7047-AB92-B248031C3C07}" dt="2023-01-14T11:04:08.622" v="1094" actId="6549"/>
        <pc:sldMkLst>
          <pc:docMk/>
          <pc:sldMk cId="2873581762" sldId="257"/>
        </pc:sldMkLst>
        <pc:spChg chg="mod">
          <ac:chgData name="Patricia Shaw [phs] (Staff)" userId="dafa3f6a-a603-4426-a657-2b6554a4c94c" providerId="ADAL" clId="{E2707DB1-3D19-7047-AB92-B248031C3C07}" dt="2023-01-14T11:04:08.622" v="1094" actId="6549"/>
          <ac:spMkLst>
            <pc:docMk/>
            <pc:sldMk cId="2873581762" sldId="257"/>
            <ac:spMk id="3" creationId="{9D143CB3-A69C-1226-850D-3E1F2C66F081}"/>
          </ac:spMkLst>
        </pc:spChg>
      </pc:sldChg>
      <pc:sldChg chg="modSp mod">
        <pc:chgData name="Patricia Shaw [phs] (Staff)" userId="dafa3f6a-a603-4426-a657-2b6554a4c94c" providerId="ADAL" clId="{E2707DB1-3D19-7047-AB92-B248031C3C07}" dt="2023-01-12T19:13:59.722" v="1063" actId="20577"/>
        <pc:sldMkLst>
          <pc:docMk/>
          <pc:sldMk cId="286128897" sldId="262"/>
        </pc:sldMkLst>
        <pc:spChg chg="mod">
          <ac:chgData name="Patricia Shaw [phs] (Staff)" userId="dafa3f6a-a603-4426-a657-2b6554a4c94c" providerId="ADAL" clId="{E2707DB1-3D19-7047-AB92-B248031C3C07}" dt="2023-01-12T19:13:59.722" v="1063" actId="20577"/>
          <ac:spMkLst>
            <pc:docMk/>
            <pc:sldMk cId="286128897" sldId="262"/>
            <ac:spMk id="3" creationId="{5B9E0E69-932E-B5C8-9B9C-9236FC4CD22A}"/>
          </ac:spMkLst>
        </pc:spChg>
      </pc:sldChg>
      <pc:sldChg chg="del">
        <pc:chgData name="Patricia Shaw [phs] (Staff)" userId="dafa3f6a-a603-4426-a657-2b6554a4c94c" providerId="ADAL" clId="{E2707DB1-3D19-7047-AB92-B248031C3C07}" dt="2023-01-14T11:03:50.658" v="1065" actId="2696"/>
        <pc:sldMkLst>
          <pc:docMk/>
          <pc:sldMk cId="3155859450" sldId="266"/>
        </pc:sldMkLst>
      </pc:sldChg>
      <pc:sldChg chg="addSp modSp mod">
        <pc:chgData name="Patricia Shaw [phs] (Staff)" userId="dafa3f6a-a603-4426-a657-2b6554a4c94c" providerId="ADAL" clId="{E2707DB1-3D19-7047-AB92-B248031C3C07}" dt="2023-01-12T18:57:57.102" v="491" actId="20577"/>
        <pc:sldMkLst>
          <pc:docMk/>
          <pc:sldMk cId="1473603467" sldId="269"/>
        </pc:sldMkLst>
        <pc:spChg chg="mod">
          <ac:chgData name="Patricia Shaw [phs] (Staff)" userId="dafa3f6a-a603-4426-a657-2b6554a4c94c" providerId="ADAL" clId="{E2707DB1-3D19-7047-AB92-B248031C3C07}" dt="2023-01-12T13:47:37.209" v="176" actId="20577"/>
          <ac:spMkLst>
            <pc:docMk/>
            <pc:sldMk cId="1473603467" sldId="269"/>
            <ac:spMk id="3" creationId="{8F3EB985-0065-4D21-AC5B-A06150EE379E}"/>
          </ac:spMkLst>
        </pc:spChg>
        <pc:spChg chg="add mod">
          <ac:chgData name="Patricia Shaw [phs] (Staff)" userId="dafa3f6a-a603-4426-a657-2b6554a4c94c" providerId="ADAL" clId="{E2707DB1-3D19-7047-AB92-B248031C3C07}" dt="2023-01-12T18:57:57.102" v="491" actId="20577"/>
          <ac:spMkLst>
            <pc:docMk/>
            <pc:sldMk cId="1473603467" sldId="269"/>
            <ac:spMk id="4" creationId="{849B8CD5-8FC5-1045-1406-B5B91BA70020}"/>
          </ac:spMkLst>
        </pc:spChg>
      </pc:sldChg>
      <pc:sldChg chg="modSp mod">
        <pc:chgData name="Patricia Shaw [phs] (Staff)" userId="dafa3f6a-a603-4426-a657-2b6554a4c94c" providerId="ADAL" clId="{E2707DB1-3D19-7047-AB92-B248031C3C07}" dt="2023-01-12T19:10:28.280" v="888" actId="20577"/>
        <pc:sldMkLst>
          <pc:docMk/>
          <pc:sldMk cId="507177436" sldId="271"/>
        </pc:sldMkLst>
        <pc:spChg chg="mod">
          <ac:chgData name="Patricia Shaw [phs] (Staff)" userId="dafa3f6a-a603-4426-a657-2b6554a4c94c" providerId="ADAL" clId="{E2707DB1-3D19-7047-AB92-B248031C3C07}" dt="2023-01-12T19:10:28.280" v="888" actId="20577"/>
          <ac:spMkLst>
            <pc:docMk/>
            <pc:sldMk cId="507177436" sldId="271"/>
            <ac:spMk id="3" creationId="{8F3EB985-0065-4D21-AC5B-A06150EE379E}"/>
          </ac:spMkLst>
        </pc:spChg>
      </pc:sldChg>
      <pc:sldChg chg="addSp modSp mod">
        <pc:chgData name="Patricia Shaw [phs] (Staff)" userId="dafa3f6a-a603-4426-a657-2b6554a4c94c" providerId="ADAL" clId="{E2707DB1-3D19-7047-AB92-B248031C3C07}" dt="2023-01-12T19:03:52.265" v="558"/>
        <pc:sldMkLst>
          <pc:docMk/>
          <pc:sldMk cId="3088953492" sldId="272"/>
        </pc:sldMkLst>
        <pc:spChg chg="mod">
          <ac:chgData name="Patricia Shaw [phs] (Staff)" userId="dafa3f6a-a603-4426-a657-2b6554a4c94c" providerId="ADAL" clId="{E2707DB1-3D19-7047-AB92-B248031C3C07}" dt="2023-01-12T18:59:51.593" v="521" actId="20577"/>
          <ac:spMkLst>
            <pc:docMk/>
            <pc:sldMk cId="3088953492" sldId="272"/>
            <ac:spMk id="3" creationId="{8F3EB985-0065-4D21-AC5B-A06150EE379E}"/>
          </ac:spMkLst>
        </pc:spChg>
        <pc:graphicFrameChg chg="add mod modGraphic">
          <ac:chgData name="Patricia Shaw [phs] (Staff)" userId="dafa3f6a-a603-4426-a657-2b6554a4c94c" providerId="ADAL" clId="{E2707DB1-3D19-7047-AB92-B248031C3C07}" dt="2023-01-12T19:00:02.840" v="523" actId="1076"/>
          <ac:graphicFrameMkLst>
            <pc:docMk/>
            <pc:sldMk cId="3088953492" sldId="272"/>
            <ac:graphicFrameMk id="2" creationId="{017C36DB-4374-9B2F-3953-8639779254EE}"/>
          </ac:graphicFrameMkLst>
        </pc:graphicFrameChg>
        <pc:graphicFrameChg chg="add mod modGraphic">
          <ac:chgData name="Patricia Shaw [phs] (Staff)" userId="dafa3f6a-a603-4426-a657-2b6554a4c94c" providerId="ADAL" clId="{E2707DB1-3D19-7047-AB92-B248031C3C07}" dt="2023-01-12T19:02:22.556" v="540"/>
          <ac:graphicFrameMkLst>
            <pc:docMk/>
            <pc:sldMk cId="3088953492" sldId="272"/>
            <ac:graphicFrameMk id="4" creationId="{E102ED88-B22A-98D0-86FB-3D24E2EE6DD7}"/>
          </ac:graphicFrameMkLst>
        </pc:graphicFrameChg>
        <pc:graphicFrameChg chg="add mod modGraphic">
          <ac:chgData name="Patricia Shaw [phs] (Staff)" userId="dafa3f6a-a603-4426-a657-2b6554a4c94c" providerId="ADAL" clId="{E2707DB1-3D19-7047-AB92-B248031C3C07}" dt="2023-01-12T19:03:52.265" v="558"/>
          <ac:graphicFrameMkLst>
            <pc:docMk/>
            <pc:sldMk cId="3088953492" sldId="272"/>
            <ac:graphicFrameMk id="5" creationId="{D635B688-87C0-04DA-47EB-78864082CF4D}"/>
          </ac:graphicFrameMkLst>
        </pc:graphicFrameChg>
      </pc:sldChg>
      <pc:sldChg chg="addSp delSp modSp mod">
        <pc:chgData name="Patricia Shaw [phs] (Staff)" userId="dafa3f6a-a603-4426-a657-2b6554a4c94c" providerId="ADAL" clId="{E2707DB1-3D19-7047-AB92-B248031C3C07}" dt="2023-01-12T18:05:11.847" v="398" actId="1076"/>
        <pc:sldMkLst>
          <pc:docMk/>
          <pc:sldMk cId="101718995" sldId="274"/>
        </pc:sldMkLst>
        <pc:spChg chg="del mod">
          <ac:chgData name="Patricia Shaw [phs] (Staff)" userId="dafa3f6a-a603-4426-a657-2b6554a4c94c" providerId="ADAL" clId="{E2707DB1-3D19-7047-AB92-B248031C3C07}" dt="2023-01-12T13:48:32.084" v="178" actId="478"/>
          <ac:spMkLst>
            <pc:docMk/>
            <pc:sldMk cId="101718995" sldId="274"/>
            <ac:spMk id="3" creationId="{8F3EB985-0065-4D21-AC5B-A06150EE379E}"/>
          </ac:spMkLst>
        </pc:spChg>
        <pc:picChg chg="add mod">
          <ac:chgData name="Patricia Shaw [phs] (Staff)" userId="dafa3f6a-a603-4426-a657-2b6554a4c94c" providerId="ADAL" clId="{E2707DB1-3D19-7047-AB92-B248031C3C07}" dt="2023-01-12T18:05:11.847" v="398" actId="1076"/>
          <ac:picMkLst>
            <pc:docMk/>
            <pc:sldMk cId="101718995" sldId="274"/>
            <ac:picMk id="2" creationId="{D67947B8-9511-AAEA-7EF7-89D702186481}"/>
          </ac:picMkLst>
        </pc:picChg>
      </pc:sldChg>
      <pc:sldChg chg="del">
        <pc:chgData name="Patricia Shaw [phs] (Staff)" userId="dafa3f6a-a603-4426-a657-2b6554a4c94c" providerId="ADAL" clId="{E2707DB1-3D19-7047-AB92-B248031C3C07}" dt="2023-01-12T19:04:59.671" v="560" actId="2696"/>
        <pc:sldMkLst>
          <pc:docMk/>
          <pc:sldMk cId="3359524051" sldId="275"/>
        </pc:sldMkLst>
      </pc:sldChg>
      <pc:sldChg chg="del">
        <pc:chgData name="Patricia Shaw [phs] (Staff)" userId="dafa3f6a-a603-4426-a657-2b6554a4c94c" providerId="ADAL" clId="{E2707DB1-3D19-7047-AB92-B248031C3C07}" dt="2023-01-14T11:03:48.047" v="1064" actId="2696"/>
        <pc:sldMkLst>
          <pc:docMk/>
          <pc:sldMk cId="657752351" sldId="276"/>
        </pc:sldMkLst>
      </pc:sldChg>
      <pc:sldChg chg="addSp delSp modSp new">
        <pc:chgData name="Patricia Shaw [phs] (Staff)" userId="dafa3f6a-a603-4426-a657-2b6554a4c94c" providerId="ADAL" clId="{E2707DB1-3D19-7047-AB92-B248031C3C07}" dt="2023-01-12T18:31:47.031" v="405"/>
        <pc:sldMkLst>
          <pc:docMk/>
          <pc:sldMk cId="2635034707" sldId="277"/>
        </pc:sldMkLst>
        <pc:spChg chg="add del mod">
          <ac:chgData name="Patricia Shaw [phs] (Staff)" userId="dafa3f6a-a603-4426-a657-2b6554a4c94c" providerId="ADAL" clId="{E2707DB1-3D19-7047-AB92-B248031C3C07}" dt="2023-01-12T18:31:40.319" v="404"/>
          <ac:spMkLst>
            <pc:docMk/>
            <pc:sldMk cId="2635034707" sldId="277"/>
            <ac:spMk id="3" creationId="{686A29CD-2986-290B-2A21-05B6268A53E3}"/>
          </ac:spMkLst>
        </pc:spChg>
        <pc:spChg chg="add mod">
          <ac:chgData name="Patricia Shaw [phs] (Staff)" userId="dafa3f6a-a603-4426-a657-2b6554a4c94c" providerId="ADAL" clId="{E2707DB1-3D19-7047-AB92-B248031C3C07}" dt="2023-01-12T18:31:47.031" v="405"/>
          <ac:spMkLst>
            <pc:docMk/>
            <pc:sldMk cId="2635034707" sldId="277"/>
            <ac:spMk id="4" creationId="{21206A08-F734-BD17-BFC2-9CAEAF8B1A08}"/>
          </ac:spMkLst>
        </pc:spChg>
        <pc:picChg chg="add">
          <ac:chgData name="Patricia Shaw [phs] (Staff)" userId="dafa3f6a-a603-4426-a657-2b6554a4c94c" providerId="ADAL" clId="{E2707DB1-3D19-7047-AB92-B248031C3C07}" dt="2023-01-12T18:17:39.263" v="400"/>
          <ac:picMkLst>
            <pc:docMk/>
            <pc:sldMk cId="2635034707" sldId="277"/>
            <ac:picMk id="2" creationId="{5C2E60B5-761C-5BCC-E69D-5E060E96F63E}"/>
          </ac:picMkLst>
        </pc:picChg>
      </pc:sldChg>
      <pc:sldChg chg="addSp modSp new">
        <pc:chgData name="Patricia Shaw [phs] (Staff)" userId="dafa3f6a-a603-4426-a657-2b6554a4c94c" providerId="ADAL" clId="{E2707DB1-3D19-7047-AB92-B248031C3C07}" dt="2023-01-12T18:31:48.672" v="406"/>
        <pc:sldMkLst>
          <pc:docMk/>
          <pc:sldMk cId="2542581302" sldId="278"/>
        </pc:sldMkLst>
        <pc:spChg chg="add mod">
          <ac:chgData name="Patricia Shaw [phs] (Staff)" userId="dafa3f6a-a603-4426-a657-2b6554a4c94c" providerId="ADAL" clId="{E2707DB1-3D19-7047-AB92-B248031C3C07}" dt="2023-01-12T18:31:48.672" v="406"/>
          <ac:spMkLst>
            <pc:docMk/>
            <pc:sldMk cId="2542581302" sldId="278"/>
            <ac:spMk id="3" creationId="{194D9D12-3696-71EA-EB8C-8DC47AA63D33}"/>
          </ac:spMkLst>
        </pc:spChg>
        <pc:picChg chg="add">
          <ac:chgData name="Patricia Shaw [phs] (Staff)" userId="dafa3f6a-a603-4426-a657-2b6554a4c94c" providerId="ADAL" clId="{E2707DB1-3D19-7047-AB92-B248031C3C07}" dt="2023-01-12T18:31:27.792" v="402"/>
          <ac:picMkLst>
            <pc:docMk/>
            <pc:sldMk cId="2542581302" sldId="278"/>
            <ac:picMk id="2" creationId="{90633CEE-AB0D-EEEB-EAA1-F97A86BE1BEF}"/>
          </ac:picMkLst>
        </pc:picChg>
      </pc:sldChg>
      <pc:sldChg chg="addSp delSp modSp add mod">
        <pc:chgData name="Patricia Shaw [phs] (Staff)" userId="dafa3f6a-a603-4426-a657-2b6554a4c94c" providerId="ADAL" clId="{E2707DB1-3D19-7047-AB92-B248031C3C07}" dt="2023-01-12T19:04:47.533" v="559" actId="20577"/>
        <pc:sldMkLst>
          <pc:docMk/>
          <pc:sldMk cId="3444443882" sldId="279"/>
        </pc:sldMkLst>
        <pc:spChg chg="add mod">
          <ac:chgData name="Patricia Shaw [phs] (Staff)" userId="dafa3f6a-a603-4426-a657-2b6554a4c94c" providerId="ADAL" clId="{E2707DB1-3D19-7047-AB92-B248031C3C07}" dt="2023-01-12T18:53:38.142" v="427"/>
          <ac:spMkLst>
            <pc:docMk/>
            <pc:sldMk cId="3444443882" sldId="279"/>
            <ac:spMk id="2" creationId="{4F70B2B6-1B95-39E2-35C6-F86A121A2710}"/>
          </ac:spMkLst>
        </pc:spChg>
        <pc:spChg chg="add del mod">
          <ac:chgData name="Patricia Shaw [phs] (Staff)" userId="dafa3f6a-a603-4426-a657-2b6554a4c94c" providerId="ADAL" clId="{E2707DB1-3D19-7047-AB92-B248031C3C07}" dt="2023-01-12T19:04:47.533" v="559" actId="20577"/>
          <ac:spMkLst>
            <pc:docMk/>
            <pc:sldMk cId="3444443882" sldId="279"/>
            <ac:spMk id="3" creationId="{8F3EB985-0065-4D21-AC5B-A06150EE379E}"/>
          </ac:spMkLst>
        </pc:spChg>
        <pc:spChg chg="mod">
          <ac:chgData name="Patricia Shaw [phs] (Staff)" userId="dafa3f6a-a603-4426-a657-2b6554a4c94c" providerId="ADAL" clId="{E2707DB1-3D19-7047-AB92-B248031C3C07}" dt="2023-01-12T18:57:43.889" v="487" actId="20577"/>
          <ac:spMkLst>
            <pc:docMk/>
            <pc:sldMk cId="3444443882" sldId="279"/>
            <ac:spMk id="4" creationId="{849B8CD5-8FC5-1045-1406-B5B91BA70020}"/>
          </ac:spMkLst>
        </pc:spChg>
        <pc:spChg chg="del">
          <ac:chgData name="Patricia Shaw [phs] (Staff)" userId="dafa3f6a-a603-4426-a657-2b6554a4c94c" providerId="ADAL" clId="{E2707DB1-3D19-7047-AB92-B248031C3C07}" dt="2023-01-12T18:53:37.275" v="426" actId="478"/>
          <ac:spMkLst>
            <pc:docMk/>
            <pc:sldMk cId="3444443882" sldId="279"/>
            <ac:spMk id="7" creationId="{03636137-93D1-4EF9-92E5-1B30F1AE293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A8BBB-B085-BE40-88DD-38D0E718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419A3-CA4B-5947-8E6D-A8B26672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8EFE-ED92-2B4E-B8A1-D991CDDE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01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52796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667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242653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664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6A2AF-3E36-F745-AE50-A21EB9E14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55FD7-AD4C-894E-A325-8E97726A0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BC29B5E-D887-CC44-AA65-0657548457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85249FB-696D-E64E-8DB3-1D87A72E6D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3BAA927-E9C4-5E4A-A4DE-C20D1B99FB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26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A6A0B-AB33-364E-80D5-464C8C8F4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9ABF4-B7C2-0D44-94B2-684076D5C6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313403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9AD4A9-11A9-144B-BBBC-05DBCE37B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313403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88105A5-791B-074D-AB5B-6F1CA886F9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0892ABE-5CAC-EA4E-AE52-044D3C5816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7926564-5483-E347-A48A-2210A172E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286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FAD5B-E0FF-0E4E-A8A0-8EEF6773F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1B1F9D-9FDD-454D-90EF-EEDF9A293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9558F-BB88-D14C-889C-4A82187CD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243853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3F56AA-7E81-294F-9300-B2FBF8992C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B464A9-1541-6148-8D6A-AEA5290C27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243853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22F7D0D5-F848-AA40-BF6C-54426585A4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16B6930-8485-BD42-81D9-58475934F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6CEB878-D240-9642-A6AD-766C73FA6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95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8E0C3-2B22-8049-9663-C64F85BC0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3B3D939-689C-0744-95DC-A852167639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9D0B543-7FB3-EE4C-A2A1-1F2E151B40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0013731-A9A7-1942-AC9B-C4FC456072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012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251CDD2-0977-6549-B0B9-713936A326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23C15FFC-0D0D-402E-BB27-D1F0AE490D07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29F658B-9E1E-5044-9BC7-4142F9E22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4FBD019-C393-E246-B0BC-F58A3B473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883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6B5C7-5A86-DD45-B62C-9E063BF4D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DDF0C-FB18-F748-8A25-B1DA6C0D4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39394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68FACA-2AEC-024F-AEB1-313ADC268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2869504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F73CDD3-2431-D747-81F3-8208D54339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23C15FFC-0D0D-402E-BB27-D1F0AE490D07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7A47B73-59DC-5F42-98B8-34F7393B60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endParaRPr lang="en-GB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1380CBA-7FCF-C24D-921F-C855A61D4C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22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FD6C4-4F30-9846-83D2-C93434D67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8CBEE1-B645-044D-A5F9-6C10CB85FE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36286-B753-9346-854D-E7169DB00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052674-3AA1-5C49-B60E-98E99DB14D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23C15FFC-0D0D-402E-BB27-D1F0AE490D07}" type="datetimeFigureOut">
              <a:rPr lang="en-GB" smtClean="0"/>
              <a:t>29/01/2023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887FB4-CE40-6449-989C-32306ACB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2C1847-E429-CC4E-ABB8-47CEF47C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491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F7A-450F-A349-A521-FB993C14A5A7}" type="datetimeFigureOut">
              <a:rPr lang="en-US" smtClean="0"/>
              <a:t>1/29/23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4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3122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5DD29F7A-450F-A349-A521-FB993C14A5A7}" type="datetimeFigureOut">
              <a:rPr lang="en-US" smtClean="0"/>
              <a:t>1/29/23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blue screen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17E2046E-9560-8140-B5D3-68CC56E16F4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19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42654"/>
          </a:solidFill>
          <a:latin typeface="HK Grotesk" pitchFamily="2" charset="77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dafruit.github.io/Adafruit-GFX-Library/html/class_adafruit___g_f_x.html#a59178a0e0c845a14a39b457c43567dd9" TargetMode="External"/><Relationship Id="rId2" Type="http://schemas.openxmlformats.org/officeDocument/2006/relationships/hyperlink" Target="https://adafruit.github.io/Adafruit_NeoPixel/html/class_adafruit___neo_pixel.html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77640"/>
              </p:ext>
            </p:extLst>
          </p:nvPr>
        </p:nvGraphicFramePr>
        <p:xfrm>
          <a:off x="2009192" y="1948555"/>
          <a:ext cx="8173616" cy="1482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Intro to </a:t>
                      </a:r>
                      <a:r>
                        <a:rPr lang="en-US" sz="5000" dirty="0" err="1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NeoMatrix</a:t>
                      </a:r>
                      <a:endParaRPr lang="en-US" sz="5000" dirty="0">
                        <a:solidFill>
                          <a:srgbClr val="242753"/>
                        </a:solidFill>
                        <a:latin typeface="HK Grotesk" pitchFamily="2" charset="77"/>
                      </a:endParaRP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2076B6D-E3FC-4870-9CF9-639591AF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5" name="Subtitle 4">
            <a:extLst>
              <a:ext uri="{FF2B5EF4-FFF2-40B4-BE49-F238E27FC236}">
                <a16:creationId xmlns:a16="http://schemas.microsoft.com/office/drawing/2014/main" id="{560CC261-8AA1-40EC-195B-C7AF8D55B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471199"/>
          </a:xfrm>
        </p:spPr>
        <p:txBody>
          <a:bodyPr/>
          <a:lstStyle/>
          <a:p>
            <a:r>
              <a:rPr lang="en-GB" dirty="0"/>
              <a:t>Week 4 Exercises</a:t>
            </a:r>
          </a:p>
        </p:txBody>
      </p:sp>
    </p:spTree>
    <p:extLst>
      <p:ext uri="{BB962C8B-B14F-4D97-AF65-F5344CB8AC3E}">
        <p14:creationId xmlns:p14="http://schemas.microsoft.com/office/powerpoint/2010/main" val="638431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Extension Challenge: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E0E69-932E-B5C8-9B9C-9236FC4CD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431" y="1460090"/>
            <a:ext cx="11101138" cy="34877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>
                <a:latin typeface="HK Grotesk" panose="00000500000000000000" pitchFamily="50" charset="0"/>
              </a:rPr>
              <a:t>What else can you add to this program?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latin typeface="HK Grotesk" panose="00000500000000000000" pitchFamily="50" charset="0"/>
              </a:rPr>
              <a:t>Produce a series of animations that tell a story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128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/>
        </p:nvGraphicFramePr>
        <p:xfrm>
          <a:off x="2009192" y="1948555"/>
          <a:ext cx="8173616" cy="1482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Thank You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2076B6D-E3FC-4870-9CF9-639591AF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532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5366E44-ACDB-4698-8606-F1B54E1437CA}"/>
              </a:ext>
            </a:extLst>
          </p:cNvPr>
          <p:cNvSpPr/>
          <p:nvPr/>
        </p:nvSpPr>
        <p:spPr>
          <a:xfrm>
            <a:off x="3681827" y="2133600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55D525-D02D-4186-96A2-1E8CAA2C46BF}"/>
              </a:ext>
            </a:extLst>
          </p:cNvPr>
          <p:cNvSpPr/>
          <p:nvPr/>
        </p:nvSpPr>
        <p:spPr>
          <a:xfrm>
            <a:off x="7716254" y="2077453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C9A6D0-A393-BE3E-00F1-5774436A1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Building and Programming robots in TINKERCAD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43CB3-A69C-1226-850D-3E1F2C66F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2800" b="1" dirty="0">
                <a:latin typeface="HK Grotesk" panose="00000500000000000000" pitchFamily="50" charset="0"/>
              </a:rPr>
              <a:t>This week you be continuing to program the </a:t>
            </a:r>
            <a:r>
              <a:rPr lang="en-GB" sz="2800" b="1" dirty="0" err="1">
                <a:latin typeface="HK Grotesk" panose="00000500000000000000" pitchFamily="50" charset="0"/>
              </a:rPr>
              <a:t>NeoMatrix</a:t>
            </a:r>
            <a:r>
              <a:rPr lang="en-GB" sz="2800" b="1" dirty="0">
                <a:latin typeface="HK Grotesk" panose="00000500000000000000" pitchFamily="50" charset="0"/>
              </a:rPr>
              <a:t> through </a:t>
            </a:r>
            <a:r>
              <a:rPr lang="en-GB" sz="2800" b="1" dirty="0" err="1">
                <a:latin typeface="HK Grotesk" panose="00000500000000000000" pitchFamily="50" charset="0"/>
              </a:rPr>
              <a:t>TinkerCAD</a:t>
            </a:r>
            <a:r>
              <a:rPr lang="en-GB" sz="2800" b="1" dirty="0">
                <a:latin typeface="HK Grotesk" panose="00000500000000000000" pitchFamily="50" charset="0"/>
              </a:rPr>
              <a:t>. This workshop aims to develop your text programming skills.</a:t>
            </a:r>
            <a:endParaRPr lang="en-GB" sz="2800" dirty="0">
              <a:latin typeface="HK Grotesk" panose="00000500000000000000" pitchFamily="50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sz="2800" dirty="0">
              <a:latin typeface="HK Grotesk" panose="00000500000000000000" pitchFamily="50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2800" dirty="0">
                <a:latin typeface="HK Grotesk" panose="00000500000000000000" pitchFamily="50" charset="0"/>
              </a:rPr>
              <a:t>You should have completed bronze from Week 3 before starting these challenges.</a:t>
            </a:r>
          </a:p>
          <a:p>
            <a:pPr marL="0" indent="0">
              <a:lnSpc>
                <a:spcPct val="120000"/>
              </a:lnSpc>
              <a:buNone/>
            </a:pPr>
            <a:endParaRPr lang="en-GB" sz="2800" dirty="0">
              <a:latin typeface="HK Grotesk" panose="00000500000000000000" pitchFamily="50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2800" dirty="0">
                <a:latin typeface="HK Grotesk" panose="00000500000000000000" pitchFamily="50" charset="0"/>
              </a:rPr>
              <a:t>Please complete the bronze before starting the silver, and complete the silver before starting the gold.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3581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366E44-ACDB-4698-8606-F1B54E1437CA}"/>
              </a:ext>
            </a:extLst>
          </p:cNvPr>
          <p:cNvSpPr/>
          <p:nvPr/>
        </p:nvSpPr>
        <p:spPr>
          <a:xfrm>
            <a:off x="3681827" y="2133600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55D525-D02D-4186-96A2-1E8CAA2C46BF}"/>
              </a:ext>
            </a:extLst>
          </p:cNvPr>
          <p:cNvSpPr/>
          <p:nvPr/>
        </p:nvSpPr>
        <p:spPr>
          <a:xfrm>
            <a:off x="7716254" y="2077453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795C8-14FA-41E3-B7B1-D4B9DCFFD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Neopixel</a:t>
            </a:r>
            <a:r>
              <a:rPr lang="en-GB" dirty="0"/>
              <a:t> and GFX APIs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13187-B0CC-350B-8B31-221E379C2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/>
          </a:p>
          <a:p>
            <a:r>
              <a:rPr lang="en-GB" dirty="0" err="1"/>
              <a:t>NeoPixel</a:t>
            </a:r>
            <a:r>
              <a:rPr lang="en-GB" dirty="0"/>
              <a:t>: </a:t>
            </a:r>
            <a:r>
              <a:rPr lang="en-GB" dirty="0">
                <a:hlinkClick r:id="rId2"/>
              </a:rPr>
              <a:t>https://adafruit.github.io/Adafruit_NeoPixel/html/class_adafruit___neo_pixel.html</a:t>
            </a:r>
            <a:endParaRPr lang="en-GB" dirty="0"/>
          </a:p>
          <a:p>
            <a:endParaRPr lang="en-GB" dirty="0"/>
          </a:p>
          <a:p>
            <a:r>
              <a:rPr lang="en-GB" dirty="0"/>
              <a:t>GFX API: </a:t>
            </a:r>
            <a:r>
              <a:rPr lang="en-GB" dirty="0">
                <a:hlinkClick r:id="rId3"/>
              </a:rPr>
              <a:t>http://adafruit.github.io/Adafruit-GFX-Library/html/class_adafruit___g_f_x.html#a59178a0e0c845a14a39b457c43567dd9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7834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EB985-0065-4D21-AC5B-A06150EE379E}"/>
              </a:ext>
            </a:extLst>
          </p:cNvPr>
          <p:cNvSpPr txBox="1"/>
          <p:nvPr/>
        </p:nvSpPr>
        <p:spPr>
          <a:xfrm>
            <a:off x="545429" y="1138327"/>
            <a:ext cx="11101138" cy="3960000"/>
          </a:xfrm>
          <a:prstGeom prst="rect">
            <a:avLst/>
          </a:prstGeom>
          <a:noFill/>
        </p:spPr>
        <p:txBody>
          <a:bodyPr wrap="square" lIns="108000" rIns="108000" numCol="1" rtlCol="0">
            <a:noAutofit/>
          </a:bodyPr>
          <a:lstStyle/>
          <a:p>
            <a:r>
              <a:rPr lang="en-GB" sz="2800" b="1" dirty="0">
                <a:latin typeface="HK Grotesk" panose="00000500000000000000" pitchFamily="50" charset="0"/>
              </a:rPr>
              <a:t>Aims</a:t>
            </a:r>
            <a:r>
              <a:rPr lang="en-GB" sz="2400" b="1" dirty="0">
                <a:latin typeface="HK Grotesk" panose="00000500000000000000" pitchFamily="50" charset="0"/>
              </a:rPr>
              <a:t>:</a:t>
            </a:r>
          </a:p>
          <a:p>
            <a:endParaRPr lang="en-GB" sz="1100" b="1" dirty="0">
              <a:latin typeface="HK Grotesk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Define at least one array to represent a picture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Write a function to draw the picture on the </a:t>
            </a:r>
            <a:r>
              <a:rPr lang="en-GB" sz="2000" dirty="0" err="1">
                <a:latin typeface="HK Grotesk" panose="00000500000000000000" pitchFamily="50" charset="0"/>
              </a:rPr>
              <a:t>NeoMatrix</a:t>
            </a:r>
            <a:endParaRPr lang="en-GB" sz="2000" dirty="0">
              <a:latin typeface="HK Grotesk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Use the function from your main loop to draw your picture(s) on the </a:t>
            </a:r>
            <a:r>
              <a:rPr lang="en-GB" sz="2000" dirty="0" err="1">
                <a:latin typeface="HK Grotesk" panose="00000500000000000000" pitchFamily="50" charset="0"/>
              </a:rPr>
              <a:t>NeoMatrix</a:t>
            </a:r>
            <a:endParaRPr lang="en-GB" sz="2000" dirty="0">
              <a:latin typeface="HK Grotesk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>
              <a:latin typeface="HK Grotesk" panose="00000500000000000000" pitchFamily="50" charset="0"/>
            </a:endParaRPr>
          </a:p>
          <a:p>
            <a:r>
              <a:rPr lang="en-GB" sz="2000" dirty="0">
                <a:latin typeface="HK Grotesk" panose="00000500000000000000" pitchFamily="50" charset="0"/>
              </a:rPr>
              <a:t>Additional challenges: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Add parameters to the function for drawing the picture to specify the top left corner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A picture could be generated in other ways.  E.g. taking the pictures from week 2 silver, it would be possible to write a function to define an array to describe them.  This involves using the function </a:t>
            </a:r>
            <a:r>
              <a:rPr lang="en-GB" sz="2000" dirty="0" err="1">
                <a:latin typeface="HK Grotesk" panose="00000500000000000000" pitchFamily="50" charset="0"/>
              </a:rPr>
              <a:t>matrix.getPixelColor</a:t>
            </a:r>
            <a:r>
              <a:rPr lang="en-GB" sz="2000" dirty="0">
                <a:latin typeface="HK Grotesk" panose="00000500000000000000" pitchFamily="50" charset="0"/>
              </a:rPr>
              <a:t>(n) where n is the 1D pixel position in the matrix, i.e. y*</a:t>
            </a:r>
            <a:r>
              <a:rPr lang="en-GB" sz="2000" dirty="0" err="1">
                <a:latin typeface="HK Grotesk" panose="00000500000000000000" pitchFamily="50" charset="0"/>
              </a:rPr>
              <a:t>width+x</a:t>
            </a:r>
            <a:endParaRPr lang="en-GB" sz="2000" dirty="0">
              <a:latin typeface="HK Grotesk" panose="00000500000000000000" pitchFamily="50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2000" dirty="0">
              <a:latin typeface="HK Grotesk" panose="00000500000000000000" pitchFamily="50" charset="0"/>
            </a:endParaRPr>
          </a:p>
          <a:p>
            <a:r>
              <a:rPr lang="en-GB" sz="2000" dirty="0">
                <a:latin typeface="HK Grotesk" panose="00000500000000000000" pitchFamily="50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latin typeface="HK Grotesk" panose="00000500000000000000" pitchFamily="50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</p:spTree>
    <p:extLst>
      <p:ext uri="{BB962C8B-B14F-4D97-AF65-F5344CB8AC3E}">
        <p14:creationId xmlns:p14="http://schemas.microsoft.com/office/powerpoint/2010/main" val="1473603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EB985-0065-4D21-AC5B-A06150EE379E}"/>
              </a:ext>
            </a:extLst>
          </p:cNvPr>
          <p:cNvSpPr txBox="1"/>
          <p:nvPr/>
        </p:nvSpPr>
        <p:spPr>
          <a:xfrm>
            <a:off x="545429" y="1138327"/>
            <a:ext cx="11101138" cy="3960000"/>
          </a:xfrm>
          <a:prstGeom prst="rect">
            <a:avLst/>
          </a:prstGeom>
          <a:noFill/>
        </p:spPr>
        <p:txBody>
          <a:bodyPr wrap="square" lIns="108000" rIns="108000" numCol="1" rtlCol="0">
            <a:noAutofit/>
          </a:bodyPr>
          <a:lstStyle/>
          <a:p>
            <a:r>
              <a:rPr lang="en-GB" sz="2800" b="1" dirty="0">
                <a:latin typeface="HK Grotesk" panose="00000500000000000000" pitchFamily="50" charset="0"/>
              </a:rPr>
              <a:t>Steps</a:t>
            </a:r>
            <a:r>
              <a:rPr lang="en-GB" sz="2400" b="1" dirty="0">
                <a:latin typeface="HK Grotesk" panose="00000500000000000000" pitchFamily="50" charset="0"/>
              </a:rPr>
              <a:t>:</a:t>
            </a:r>
          </a:p>
          <a:p>
            <a:endParaRPr lang="en-GB" sz="1100" b="1" dirty="0">
              <a:latin typeface="HK Grotesk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HK Grotesk" panose="00000500000000000000" pitchFamily="50" charset="0"/>
              </a:rPr>
              <a:t>Option 1: Define a set of constant values to represent a selection of colours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HK Grotesk" panose="00000500000000000000" pitchFamily="50" charset="0"/>
              </a:rPr>
              <a:t>Option 2: Use </a:t>
            </a:r>
            <a:r>
              <a:rPr lang="en-GB" dirty="0" err="1">
                <a:latin typeface="HK Grotesk" panose="00000500000000000000" pitchFamily="50" charset="0"/>
              </a:rPr>
              <a:t>Serial.println</a:t>
            </a:r>
            <a:r>
              <a:rPr lang="en-GB" dirty="0">
                <a:latin typeface="HK Grotesk" panose="00000500000000000000" pitchFamily="50" charset="0"/>
              </a:rPr>
              <a:t>(</a:t>
            </a:r>
            <a:r>
              <a:rPr lang="en-GB" dirty="0" err="1">
                <a:latin typeface="HK Grotesk" panose="00000500000000000000" pitchFamily="50" charset="0"/>
              </a:rPr>
              <a:t>matrixColor</a:t>
            </a:r>
            <a:r>
              <a:rPr lang="en-GB" dirty="0">
                <a:latin typeface="HK Grotesk" panose="00000500000000000000" pitchFamily="50" charset="0"/>
              </a:rPr>
              <a:t>(</a:t>
            </a:r>
            <a:r>
              <a:rPr lang="en-GB" dirty="0" err="1">
                <a:latin typeface="HK Grotesk" panose="00000500000000000000" pitchFamily="50" charset="0"/>
              </a:rPr>
              <a:t>r,g,b</a:t>
            </a:r>
            <a:r>
              <a:rPr lang="en-GB" dirty="0">
                <a:latin typeface="HK Grotesk" panose="00000500000000000000" pitchFamily="50" charset="0"/>
              </a:rPr>
              <a:t>)); to obtain numeric values for colours to use in array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1100" dirty="0">
              <a:latin typeface="HK Grotesk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HK Grotesk" panose="00000500000000000000" pitchFamily="50" charset="0"/>
              </a:rPr>
              <a:t>Define variables to hold </a:t>
            </a:r>
            <a:r>
              <a:rPr lang="en-GB" dirty="0" err="1">
                <a:latin typeface="HK Grotesk" panose="00000500000000000000" pitchFamily="50" charset="0"/>
              </a:rPr>
              <a:t>pictureWidth</a:t>
            </a:r>
            <a:r>
              <a:rPr lang="en-GB" dirty="0">
                <a:latin typeface="HK Grotesk" panose="00000500000000000000" pitchFamily="50" charset="0"/>
              </a:rPr>
              <a:t> and </a:t>
            </a:r>
            <a:r>
              <a:rPr lang="en-GB" dirty="0" err="1">
                <a:latin typeface="HK Grotesk" panose="00000500000000000000" pitchFamily="50" charset="0"/>
              </a:rPr>
              <a:t>pictureHeight</a:t>
            </a:r>
            <a:r>
              <a:rPr lang="en-GB" dirty="0">
                <a:latin typeface="HK Grotesk" panose="00000500000000000000" pitchFamily="50" charset="0"/>
              </a:rPr>
              <a:t>.  These should be done around the start of your program, i.e. around lines 266-270 in your program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dirty="0">
                <a:latin typeface="HK Grotesk" panose="00000500000000000000" pitchFamily="50" charset="0"/>
              </a:rPr>
              <a:t>If you are creating multiple pictures of different sizes, you will need a set of these for each array.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1100" dirty="0">
              <a:latin typeface="HK Grotesk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HK Grotesk" panose="00000500000000000000" pitchFamily="50" charset="0"/>
              </a:rPr>
              <a:t>Define a array with length </a:t>
            </a:r>
            <a:r>
              <a:rPr lang="en-GB" dirty="0" err="1">
                <a:latin typeface="HK Grotesk" panose="00000500000000000000" pitchFamily="50" charset="0"/>
              </a:rPr>
              <a:t>pictureWidth</a:t>
            </a:r>
            <a:r>
              <a:rPr lang="en-GB" dirty="0">
                <a:latin typeface="HK Grotesk" panose="00000500000000000000" pitchFamily="50" charset="0"/>
              </a:rPr>
              <a:t>*</a:t>
            </a:r>
            <a:r>
              <a:rPr lang="en-GB" dirty="0" err="1">
                <a:latin typeface="HK Grotesk" panose="00000500000000000000" pitchFamily="50" charset="0"/>
              </a:rPr>
              <a:t>pictureHeight</a:t>
            </a:r>
            <a:endParaRPr lang="en-GB" dirty="0">
              <a:latin typeface="HK Grotesk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1100" dirty="0">
              <a:latin typeface="HK Grotesk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HK Grotesk" panose="00000500000000000000" pitchFamily="50" charset="0"/>
              </a:rPr>
              <a:t>Add the necessary number of values to your array using either option 1 or 2 to draw your picture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</p:spTree>
    <p:extLst>
      <p:ext uri="{BB962C8B-B14F-4D97-AF65-F5344CB8AC3E}">
        <p14:creationId xmlns:p14="http://schemas.microsoft.com/office/powerpoint/2010/main" val="3772912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EB985-0065-4D21-AC5B-A06150EE379E}"/>
              </a:ext>
            </a:extLst>
          </p:cNvPr>
          <p:cNvSpPr txBox="1"/>
          <p:nvPr/>
        </p:nvSpPr>
        <p:spPr>
          <a:xfrm>
            <a:off x="545429" y="1138327"/>
            <a:ext cx="11101138" cy="3960000"/>
          </a:xfrm>
          <a:prstGeom prst="rect">
            <a:avLst/>
          </a:prstGeom>
          <a:noFill/>
        </p:spPr>
        <p:txBody>
          <a:bodyPr wrap="square" lIns="108000" rIns="108000" numCol="1" rtlCol="0">
            <a:noAutofit/>
          </a:bodyPr>
          <a:lstStyle/>
          <a:p>
            <a:r>
              <a:rPr lang="en-GB" sz="2800" b="1" dirty="0">
                <a:latin typeface="HK Grotesk" panose="00000500000000000000" pitchFamily="50" charset="0"/>
              </a:rPr>
              <a:t>Steps</a:t>
            </a:r>
            <a:r>
              <a:rPr lang="en-GB" sz="2400" b="1" dirty="0">
                <a:latin typeface="HK Grotesk" panose="00000500000000000000" pitchFamily="50" charset="0"/>
              </a:rPr>
              <a:t>:</a:t>
            </a:r>
          </a:p>
          <a:p>
            <a:endParaRPr lang="en-GB" sz="1100" b="1" dirty="0">
              <a:latin typeface="HK Grotesk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Write a function that takes 3 parameters: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int </a:t>
            </a:r>
            <a:r>
              <a:rPr lang="en-GB" sz="2000" dirty="0" err="1">
                <a:latin typeface="HK Grotesk" panose="00000500000000000000" pitchFamily="50" charset="0"/>
              </a:rPr>
              <a:t>pictureWidth</a:t>
            </a:r>
            <a:endParaRPr lang="en-GB" sz="2000" dirty="0">
              <a:latin typeface="HK Grotesk" panose="00000500000000000000" pitchFamily="50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int </a:t>
            </a:r>
            <a:r>
              <a:rPr lang="en-GB" sz="2000" dirty="0" err="1">
                <a:latin typeface="HK Grotesk" panose="00000500000000000000" pitchFamily="50" charset="0"/>
              </a:rPr>
              <a:t>pictureHeight</a:t>
            </a:r>
            <a:endParaRPr lang="en-GB" sz="2000" dirty="0">
              <a:latin typeface="HK Grotesk" panose="00000500000000000000" pitchFamily="50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uint16_t picture[]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>
              <a:latin typeface="HK Grotesk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Inside the function, write the nested for-loop to draw the picture on the </a:t>
            </a:r>
            <a:r>
              <a:rPr lang="en-GB" sz="2000" dirty="0" err="1">
                <a:latin typeface="HK Grotesk" panose="00000500000000000000" pitchFamily="50" charset="0"/>
              </a:rPr>
              <a:t>NeoMatrix</a:t>
            </a:r>
            <a:endParaRPr lang="en-GB" sz="2000" dirty="0">
              <a:latin typeface="HK Grotesk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>
              <a:latin typeface="HK Grotesk" panose="00000500000000000000" pitchFamily="50" charset="0"/>
            </a:endParaRPr>
          </a:p>
          <a:p>
            <a:r>
              <a:rPr lang="en-GB" sz="2000" dirty="0">
                <a:latin typeface="HK Grotesk" panose="00000500000000000000" pitchFamily="50" charset="0"/>
              </a:rPr>
              <a:t>Additional Challenge: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Add two extra parameters to specify the </a:t>
            </a:r>
            <a:r>
              <a:rPr lang="en-GB" sz="2000" dirty="0" err="1">
                <a:latin typeface="HK Grotesk" panose="00000500000000000000" pitchFamily="50" charset="0"/>
              </a:rPr>
              <a:t>x,y</a:t>
            </a:r>
            <a:r>
              <a:rPr lang="en-GB" sz="2000" dirty="0">
                <a:latin typeface="HK Grotesk" panose="00000500000000000000" pitchFamily="50" charset="0"/>
              </a:rPr>
              <a:t> coordinate for the top left corner when drawing the picture</a:t>
            </a:r>
          </a:p>
          <a:p>
            <a:r>
              <a:rPr lang="en-GB" sz="2000" dirty="0">
                <a:latin typeface="HK Grotesk" panose="00000500000000000000" pitchFamily="50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latin typeface="HK Grotesk" panose="00000500000000000000" pitchFamily="50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</p:spTree>
    <p:extLst>
      <p:ext uri="{BB962C8B-B14F-4D97-AF65-F5344CB8AC3E}">
        <p14:creationId xmlns:p14="http://schemas.microsoft.com/office/powerpoint/2010/main" val="3141440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EB985-0065-4D21-AC5B-A06150EE379E}"/>
              </a:ext>
            </a:extLst>
          </p:cNvPr>
          <p:cNvSpPr txBox="1"/>
          <p:nvPr/>
        </p:nvSpPr>
        <p:spPr>
          <a:xfrm>
            <a:off x="545429" y="1138327"/>
            <a:ext cx="11101138" cy="3960000"/>
          </a:xfrm>
          <a:prstGeom prst="rect">
            <a:avLst/>
          </a:prstGeom>
          <a:noFill/>
        </p:spPr>
        <p:txBody>
          <a:bodyPr wrap="square" lIns="108000" rIns="108000" numCol="1" rtlCol="0">
            <a:noAutofit/>
          </a:bodyPr>
          <a:lstStyle/>
          <a:p>
            <a:r>
              <a:rPr lang="en-GB" sz="2800" b="1" dirty="0">
                <a:latin typeface="HK Grotesk" panose="00000500000000000000" pitchFamily="50" charset="0"/>
              </a:rPr>
              <a:t>Aims</a:t>
            </a:r>
            <a:r>
              <a:rPr lang="en-GB" sz="2400" b="1" dirty="0">
                <a:latin typeface="HK Grotesk" panose="00000500000000000000" pitchFamily="50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Produce a 2D array to hold a series of ‘frames’ as part of an animated picture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>
              <a:latin typeface="HK Grotesk" panose="00000500000000000000" pitchFamily="50" charset="0"/>
            </a:endParaRPr>
          </a:p>
          <a:p>
            <a:r>
              <a:rPr lang="en-GB" sz="2000" dirty="0">
                <a:latin typeface="HK Grotesk" panose="00000500000000000000" pitchFamily="50" charset="0"/>
              </a:rPr>
              <a:t>Additional challenges:</a:t>
            </a:r>
          </a:p>
          <a:p>
            <a:pPr marL="492125" indent="-492125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Define more than one animated picture, have these drawn on the display at the same time in different locations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latin typeface="HK Grotesk" panose="00000500000000000000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70B2B6-1B95-39E2-35C6-F86A121A2710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</p:spTree>
    <p:extLst>
      <p:ext uri="{BB962C8B-B14F-4D97-AF65-F5344CB8AC3E}">
        <p14:creationId xmlns:p14="http://schemas.microsoft.com/office/powerpoint/2010/main" val="3444443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EB985-0065-4D21-AC5B-A06150EE379E}"/>
              </a:ext>
            </a:extLst>
          </p:cNvPr>
          <p:cNvSpPr txBox="1"/>
          <p:nvPr/>
        </p:nvSpPr>
        <p:spPr>
          <a:xfrm>
            <a:off x="545429" y="1138327"/>
            <a:ext cx="11101138" cy="3960000"/>
          </a:xfrm>
          <a:prstGeom prst="rect">
            <a:avLst/>
          </a:prstGeom>
          <a:noFill/>
        </p:spPr>
        <p:txBody>
          <a:bodyPr wrap="square" lIns="108000" rIns="108000" numCol="1" rtlCol="0">
            <a:noAutofit/>
          </a:bodyPr>
          <a:lstStyle/>
          <a:p>
            <a:r>
              <a:rPr lang="en-GB" sz="2800" b="1" dirty="0">
                <a:latin typeface="HK Grotesk" panose="00000500000000000000" pitchFamily="50" charset="0"/>
              </a:rPr>
              <a:t>Steps</a:t>
            </a:r>
            <a:r>
              <a:rPr lang="en-GB" sz="2400" b="1" dirty="0">
                <a:latin typeface="HK Grotesk" panose="00000500000000000000" pitchFamily="50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Define variables to store animation length, width and height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Define a two dimensional array where the first dimension is the length and the second is the width*height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Initialise the array with the necessary number of frames of the specified size to produce a simple animation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Inside your main loop, write a for-loop to step through the animation array drawing each of the frames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70B2B6-1B95-39E2-35C6-F86A121A2710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</p:spTree>
    <p:extLst>
      <p:ext uri="{BB962C8B-B14F-4D97-AF65-F5344CB8AC3E}">
        <p14:creationId xmlns:p14="http://schemas.microsoft.com/office/powerpoint/2010/main" val="3526129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EB985-0065-4D21-AC5B-A06150EE379E}"/>
              </a:ext>
            </a:extLst>
          </p:cNvPr>
          <p:cNvSpPr txBox="1"/>
          <p:nvPr/>
        </p:nvSpPr>
        <p:spPr>
          <a:xfrm>
            <a:off x="545429" y="1138327"/>
            <a:ext cx="11101138" cy="3960000"/>
          </a:xfrm>
          <a:prstGeom prst="rect">
            <a:avLst/>
          </a:prstGeom>
          <a:noFill/>
        </p:spPr>
        <p:txBody>
          <a:bodyPr wrap="square" lIns="108000" rIns="108000" rtlCol="0">
            <a:noAutofit/>
          </a:bodyPr>
          <a:lstStyle/>
          <a:p>
            <a:r>
              <a:rPr lang="en-GB" sz="2400" b="1" dirty="0">
                <a:latin typeface="HK Grotesk" panose="00000500000000000000" pitchFamily="50" charset="0"/>
              </a:rPr>
              <a:t>Aims</a:t>
            </a:r>
            <a:r>
              <a:rPr lang="en-GB" sz="2000" b="1" dirty="0">
                <a:latin typeface="HK Grotesk" panose="00000500000000000000" pitchFamily="50" charset="0"/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>
              <a:latin typeface="HK Grotesk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Have your new animation bounce around the display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>
              <a:latin typeface="HK Grotesk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>
              <a:latin typeface="HK Grotesk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>
              <a:latin typeface="HK Grotesk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Additional challenges: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Instead of bouncing around the display, define a start (x1,y1) and end point (x2,y2) for your animation to move between. The picture should move in a straight line between the two points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B7A6ED-7D41-47E2-8CD3-2793922010E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FFD040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GOLD Challenge:</a:t>
            </a:r>
          </a:p>
        </p:txBody>
      </p:sp>
    </p:spTree>
    <p:extLst>
      <p:ext uri="{BB962C8B-B14F-4D97-AF65-F5344CB8AC3E}">
        <p14:creationId xmlns:p14="http://schemas.microsoft.com/office/powerpoint/2010/main" val="50717743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berThemeYellow202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ber150StyleNavy2020" id="{2D4EB509-3083-F94F-974A-4F6176F87586}" vid="{F8EA3A68-4FAE-9F46-A434-A38497FCFD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633</Words>
  <Application>Microsoft Macintosh PowerPoint</Application>
  <PresentationFormat>Widescreen</PresentationFormat>
  <Paragraphs>75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HK Grotesk</vt:lpstr>
      <vt:lpstr>1_Office Theme</vt:lpstr>
      <vt:lpstr>AberThemeYellow2020</vt:lpstr>
      <vt:lpstr>PowerPoint Presentation</vt:lpstr>
      <vt:lpstr>Building and Programming robots in TINKERCAD</vt:lpstr>
      <vt:lpstr>Neopixel and GFX APIs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Tally Roberts [nar25] (Staff)</dc:creator>
  <cp:lastModifiedBy>Patricia Shaw [phs] (Staff)</cp:lastModifiedBy>
  <cp:revision>19</cp:revision>
  <dcterms:created xsi:type="dcterms:W3CDTF">2021-11-01T14:07:36Z</dcterms:created>
  <dcterms:modified xsi:type="dcterms:W3CDTF">2023-01-29T11:35:33Z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dfecbd-fc97-4e8a-a9cd-19ed496c406e_Enabled">
    <vt:lpwstr>true</vt:lpwstr>
  </property>
  <property fmtid="{D5CDD505-2E9C-101B-9397-08002B2CF9AE}" pid="3" name="MSIP_Label_f2dfecbd-fc97-4e8a-a9cd-19ed496c406e_SetDate">
    <vt:lpwstr>2023-01-06T13:40:09Z</vt:lpwstr>
  </property>
  <property fmtid="{D5CDD505-2E9C-101B-9397-08002B2CF9AE}" pid="4" name="MSIP_Label_f2dfecbd-fc97-4e8a-a9cd-19ed496c406e_Method">
    <vt:lpwstr>Standard</vt:lpwstr>
  </property>
  <property fmtid="{D5CDD505-2E9C-101B-9397-08002B2CF9AE}" pid="5" name="MSIP_Label_f2dfecbd-fc97-4e8a-a9cd-19ed496c406e_Name">
    <vt:lpwstr>defa4170-0d19-0005-0004-bc88714345d2</vt:lpwstr>
  </property>
  <property fmtid="{D5CDD505-2E9C-101B-9397-08002B2CF9AE}" pid="6" name="MSIP_Label_f2dfecbd-fc97-4e8a-a9cd-19ed496c406e_SiteId">
    <vt:lpwstr>d47b090e-3f5a-4ca0-84d0-9f89d269f175</vt:lpwstr>
  </property>
  <property fmtid="{D5CDD505-2E9C-101B-9397-08002B2CF9AE}" pid="7" name="MSIP_Label_f2dfecbd-fc97-4e8a-a9cd-19ed496c406e_ActionId">
    <vt:lpwstr>64b7126c-628c-4d1c-af80-ae48788723d5</vt:lpwstr>
  </property>
  <property fmtid="{D5CDD505-2E9C-101B-9397-08002B2CF9AE}" pid="8" name="MSIP_Label_f2dfecbd-fc97-4e8a-a9cd-19ed496c406e_ContentBits">
    <vt:lpwstr>0</vt:lpwstr>
  </property>
</Properties>
</file>