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6" r:id="rId3"/>
    <p:sldId id="257" r:id="rId4"/>
    <p:sldId id="269" r:id="rId5"/>
    <p:sldId id="270" r:id="rId6"/>
    <p:sldId id="274" r:id="rId7"/>
    <p:sldId id="27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40"/>
    <a:srgbClr val="CFCFCF"/>
    <a:srgbClr val="FF99FF"/>
    <a:srgbClr val="CCB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92B12C-0C5C-914E-83E9-A33D6205DB2E}" v="3" dt="2023-01-13T21:24:21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3" autoAdjust="0"/>
    <p:restoredTop sz="95846"/>
  </p:normalViewPr>
  <p:slideViewPr>
    <p:cSldViewPr snapToGrid="0">
      <p:cViewPr varScale="1">
        <p:scale>
          <a:sx n="103" d="100"/>
          <a:sy n="103" d="100"/>
        </p:scale>
        <p:origin x="7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Shaw [phs] (Staff)" userId="dafa3f6a-a603-4426-a657-2b6554a4c94c" providerId="ADAL" clId="{CF92B12C-0C5C-914E-83E9-A33D6205DB2E}"/>
    <pc:docChg chg="undo redo custSel addSld delSld modSld">
      <pc:chgData name="Patricia Shaw [phs] (Staff)" userId="dafa3f6a-a603-4426-a657-2b6554a4c94c" providerId="ADAL" clId="{CF92B12C-0C5C-914E-83E9-A33D6205DB2E}" dt="2023-01-20T18:21:24.590" v="2015" actId="2696"/>
      <pc:docMkLst>
        <pc:docMk/>
      </pc:docMkLst>
      <pc:sldChg chg="modSp mod">
        <pc:chgData name="Patricia Shaw [phs] (Staff)" userId="dafa3f6a-a603-4426-a657-2b6554a4c94c" providerId="ADAL" clId="{CF92B12C-0C5C-914E-83E9-A33D6205DB2E}" dt="2023-01-13T22:31:31.874" v="1705" actId="403"/>
        <pc:sldMkLst>
          <pc:docMk/>
          <pc:sldMk cId="638431711" sldId="256"/>
        </pc:sldMkLst>
        <pc:spChg chg="mod">
          <ac:chgData name="Patricia Shaw [phs] (Staff)" userId="dafa3f6a-a603-4426-a657-2b6554a4c94c" providerId="ADAL" clId="{CF92B12C-0C5C-914E-83E9-A33D6205DB2E}" dt="2023-01-13T22:31:31.874" v="1705" actId="403"/>
          <ac:spMkLst>
            <pc:docMk/>
            <pc:sldMk cId="638431711" sldId="256"/>
            <ac:spMk id="2" creationId="{439BFA83-1F65-0E64-547E-F0F5E78EDD84}"/>
          </ac:spMkLst>
        </pc:spChg>
        <pc:graphicFrameChg chg="modGraphic">
          <ac:chgData name="Patricia Shaw [phs] (Staff)" userId="dafa3f6a-a603-4426-a657-2b6554a4c94c" providerId="ADAL" clId="{CF92B12C-0C5C-914E-83E9-A33D6205DB2E}" dt="2023-01-13T21:06:14.842" v="3" actId="122"/>
          <ac:graphicFrameMkLst>
            <pc:docMk/>
            <pc:sldMk cId="638431711" sldId="256"/>
            <ac:graphicFrameMk id="8" creationId="{4D1F370C-5D81-2B4D-956A-23E4BF937CFF}"/>
          </ac:graphicFrameMkLst>
        </pc:graphicFrameChg>
      </pc:sldChg>
      <pc:sldChg chg="modSp mod">
        <pc:chgData name="Patricia Shaw [phs] (Staff)" userId="dafa3f6a-a603-4426-a657-2b6554a4c94c" providerId="ADAL" clId="{CF92B12C-0C5C-914E-83E9-A33D6205DB2E}" dt="2023-01-13T22:31:12.866" v="1704" actId="20577"/>
        <pc:sldMkLst>
          <pc:docMk/>
          <pc:sldMk cId="2873581762" sldId="257"/>
        </pc:sldMkLst>
        <pc:spChg chg="mod">
          <ac:chgData name="Patricia Shaw [phs] (Staff)" userId="dafa3f6a-a603-4426-a657-2b6554a4c94c" providerId="ADAL" clId="{CF92B12C-0C5C-914E-83E9-A33D6205DB2E}" dt="2023-01-13T22:31:12.866" v="1704" actId="20577"/>
          <ac:spMkLst>
            <pc:docMk/>
            <pc:sldMk cId="2873581762" sldId="257"/>
            <ac:spMk id="8" creationId="{4D19F345-459E-4B3F-80B9-BDACF33CC1FF}"/>
          </ac:spMkLst>
        </pc:spChg>
      </pc:sldChg>
      <pc:sldChg chg="modSp mod">
        <pc:chgData name="Patricia Shaw [phs] (Staff)" userId="dafa3f6a-a603-4426-a657-2b6554a4c94c" providerId="ADAL" clId="{CF92B12C-0C5C-914E-83E9-A33D6205DB2E}" dt="2023-01-13T22:40:21.420" v="2014" actId="20577"/>
        <pc:sldMkLst>
          <pc:docMk/>
          <pc:sldMk cId="286128897" sldId="262"/>
        </pc:sldMkLst>
        <pc:spChg chg="mod">
          <ac:chgData name="Patricia Shaw [phs] (Staff)" userId="dafa3f6a-a603-4426-a657-2b6554a4c94c" providerId="ADAL" clId="{CF92B12C-0C5C-914E-83E9-A33D6205DB2E}" dt="2023-01-13T22:40:21.420" v="2014" actId="20577"/>
          <ac:spMkLst>
            <pc:docMk/>
            <pc:sldMk cId="286128897" sldId="262"/>
            <ac:spMk id="8" creationId="{708026D4-B3C5-4955-9FCB-98CA714301E6}"/>
          </ac:spMkLst>
        </pc:spChg>
      </pc:sldChg>
      <pc:sldChg chg="del">
        <pc:chgData name="Patricia Shaw [phs] (Staff)" userId="dafa3f6a-a603-4426-a657-2b6554a4c94c" providerId="ADAL" clId="{CF92B12C-0C5C-914E-83E9-A33D6205DB2E}" dt="2023-01-13T22:30:29.580" v="1645" actId="2696"/>
        <pc:sldMkLst>
          <pc:docMk/>
          <pc:sldMk cId="3155859450" sldId="266"/>
        </pc:sldMkLst>
      </pc:sldChg>
      <pc:sldChg chg="addSp modSp mod">
        <pc:chgData name="Patricia Shaw [phs] (Staff)" userId="dafa3f6a-a603-4426-a657-2b6554a4c94c" providerId="ADAL" clId="{CF92B12C-0C5C-914E-83E9-A33D6205DB2E}" dt="2023-01-13T22:29:49.627" v="1643" actId="20577"/>
        <pc:sldMkLst>
          <pc:docMk/>
          <pc:sldMk cId="1473603467" sldId="269"/>
        </pc:sldMkLst>
        <pc:spChg chg="add mod">
          <ac:chgData name="Patricia Shaw [phs] (Staff)" userId="dafa3f6a-a603-4426-a657-2b6554a4c94c" providerId="ADAL" clId="{CF92B12C-0C5C-914E-83E9-A33D6205DB2E}" dt="2023-01-13T21:24:10.008" v="159" actId="403"/>
          <ac:spMkLst>
            <pc:docMk/>
            <pc:sldMk cId="1473603467" sldId="269"/>
            <ac:spMk id="2" creationId="{ED580462-19A8-2937-3FB2-CA06E931B50A}"/>
          </ac:spMkLst>
        </pc:spChg>
        <pc:spChg chg="mod">
          <ac:chgData name="Patricia Shaw [phs] (Staff)" userId="dafa3f6a-a603-4426-a657-2b6554a4c94c" providerId="ADAL" clId="{CF92B12C-0C5C-914E-83E9-A33D6205DB2E}" dt="2023-01-13T22:29:49.627" v="1643" actId="20577"/>
          <ac:spMkLst>
            <pc:docMk/>
            <pc:sldMk cId="1473603467" sldId="269"/>
            <ac:spMk id="3" creationId="{8F3EB985-0065-4D21-AC5B-A06150EE379E}"/>
          </ac:spMkLst>
        </pc:spChg>
      </pc:sldChg>
      <pc:sldChg chg="modSp mod">
        <pc:chgData name="Patricia Shaw [phs] (Staff)" userId="dafa3f6a-a603-4426-a657-2b6554a4c94c" providerId="ADAL" clId="{CF92B12C-0C5C-914E-83E9-A33D6205DB2E}" dt="2023-01-13T22:10:27.144" v="1519" actId="20577"/>
        <pc:sldMkLst>
          <pc:docMk/>
          <pc:sldMk cId="2491861176" sldId="270"/>
        </pc:sldMkLst>
        <pc:spChg chg="mod">
          <ac:chgData name="Patricia Shaw [phs] (Staff)" userId="dafa3f6a-a603-4426-a657-2b6554a4c94c" providerId="ADAL" clId="{CF92B12C-0C5C-914E-83E9-A33D6205DB2E}" dt="2023-01-13T22:10:27.144" v="1519" actId="20577"/>
          <ac:spMkLst>
            <pc:docMk/>
            <pc:sldMk cId="2491861176" sldId="270"/>
            <ac:spMk id="3" creationId="{8F3EB985-0065-4D21-AC5B-A06150EE379E}"/>
          </ac:spMkLst>
        </pc:spChg>
      </pc:sldChg>
      <pc:sldChg chg="modSp mod">
        <pc:chgData name="Patricia Shaw [phs] (Staff)" userId="dafa3f6a-a603-4426-a657-2b6554a4c94c" providerId="ADAL" clId="{CF92B12C-0C5C-914E-83E9-A33D6205DB2E}" dt="2023-01-13T21:34:33.873" v="971" actId="20577"/>
        <pc:sldMkLst>
          <pc:docMk/>
          <pc:sldMk cId="507177436" sldId="271"/>
        </pc:sldMkLst>
        <pc:spChg chg="mod">
          <ac:chgData name="Patricia Shaw [phs] (Staff)" userId="dafa3f6a-a603-4426-a657-2b6554a4c94c" providerId="ADAL" clId="{CF92B12C-0C5C-914E-83E9-A33D6205DB2E}" dt="2023-01-13T21:34:33.873" v="971" actId="20577"/>
          <ac:spMkLst>
            <pc:docMk/>
            <pc:sldMk cId="507177436" sldId="271"/>
            <ac:spMk id="3" creationId="{8F3EB985-0065-4D21-AC5B-A06150EE379E}"/>
          </ac:spMkLst>
        </pc:spChg>
        <pc:picChg chg="mod">
          <ac:chgData name="Patricia Shaw [phs] (Staff)" userId="dafa3f6a-a603-4426-a657-2b6554a4c94c" providerId="ADAL" clId="{CF92B12C-0C5C-914E-83E9-A33D6205DB2E}" dt="2023-01-13T21:24:01.895" v="157" actId="14100"/>
          <ac:picMkLst>
            <pc:docMk/>
            <pc:sldMk cId="507177436" sldId="271"/>
            <ac:picMk id="6" creationId="{4177D76C-15BE-4C0D-A9DB-258768E3884B}"/>
          </ac:picMkLst>
        </pc:picChg>
      </pc:sldChg>
      <pc:sldChg chg="del">
        <pc:chgData name="Patricia Shaw [phs] (Staff)" userId="dafa3f6a-a603-4426-a657-2b6554a4c94c" providerId="ADAL" clId="{CF92B12C-0C5C-914E-83E9-A33D6205DB2E}" dt="2023-01-20T18:21:24.590" v="2015" actId="2696"/>
        <pc:sldMkLst>
          <pc:docMk/>
          <pc:sldMk cId="3088953492" sldId="272"/>
        </pc:sldMkLst>
      </pc:sldChg>
      <pc:sldChg chg="del">
        <pc:chgData name="Patricia Shaw [phs] (Staff)" userId="dafa3f6a-a603-4426-a657-2b6554a4c94c" providerId="ADAL" clId="{CF92B12C-0C5C-914E-83E9-A33D6205DB2E}" dt="2023-01-13T22:30:03.168" v="1644" actId="2696"/>
        <pc:sldMkLst>
          <pc:docMk/>
          <pc:sldMk cId="2982130947" sldId="273"/>
        </pc:sldMkLst>
      </pc:sldChg>
      <pc:sldChg chg="modSp add mod">
        <pc:chgData name="Patricia Shaw [phs] (Staff)" userId="dafa3f6a-a603-4426-a657-2b6554a4c94c" providerId="ADAL" clId="{CF92B12C-0C5C-914E-83E9-A33D6205DB2E}" dt="2023-01-13T21:59:53.603" v="1476" actId="20577"/>
        <pc:sldMkLst>
          <pc:docMk/>
          <pc:sldMk cId="344929324" sldId="274"/>
        </pc:sldMkLst>
        <pc:spChg chg="mod">
          <ac:chgData name="Patricia Shaw [phs] (Staff)" userId="dafa3f6a-a603-4426-a657-2b6554a4c94c" providerId="ADAL" clId="{CF92B12C-0C5C-914E-83E9-A33D6205DB2E}" dt="2023-01-13T21:59:53.603" v="1476" actId="20577"/>
          <ac:spMkLst>
            <pc:docMk/>
            <pc:sldMk cId="344929324" sldId="274"/>
            <ac:spMk id="3" creationId="{8F3EB985-0065-4D21-AC5B-A06150EE379E}"/>
          </ac:spMkLst>
        </pc:spChg>
      </pc:sldChg>
    </pc:docChg>
  </pc:docChgLst>
  <pc:docChgLst>
    <pc:chgData name="Patricia Shaw [phs] (Staff)" userId="dafa3f6a-a603-4426-a657-2b6554a4c94c" providerId="ADAL" clId="{680D1D22-7009-1E4B-9875-9C081715075F}"/>
    <pc:docChg chg="undo custSel addSld delSld modSld">
      <pc:chgData name="Patricia Shaw [phs] (Staff)" userId="dafa3f6a-a603-4426-a657-2b6554a4c94c" providerId="ADAL" clId="{680D1D22-7009-1E4B-9875-9C081715075F}" dt="2023-01-08T11:56:02.769" v="51" actId="166"/>
      <pc:docMkLst>
        <pc:docMk/>
      </pc:docMkLst>
      <pc:sldChg chg="addSp delSp modSp mod">
        <pc:chgData name="Patricia Shaw [phs] (Staff)" userId="dafa3f6a-a603-4426-a657-2b6554a4c94c" providerId="ADAL" clId="{680D1D22-7009-1E4B-9875-9C081715075F}" dt="2023-01-08T11:56:02.769" v="51" actId="166"/>
        <pc:sldMkLst>
          <pc:docMk/>
          <pc:sldMk cId="3155859450" sldId="266"/>
        </pc:sldMkLst>
        <pc:spChg chg="del">
          <ac:chgData name="Patricia Shaw [phs] (Staff)" userId="dafa3f6a-a603-4426-a657-2b6554a4c94c" providerId="ADAL" clId="{680D1D22-7009-1E4B-9875-9C081715075F}" dt="2023-01-08T10:00:39.414" v="5" actId="478"/>
          <ac:spMkLst>
            <pc:docMk/>
            <pc:sldMk cId="3155859450" sldId="266"/>
            <ac:spMk id="2" creationId="{1E7DF87B-2224-B070-1673-E01521ADA8D1}"/>
          </ac:spMkLst>
        </pc:spChg>
        <pc:spChg chg="del">
          <ac:chgData name="Patricia Shaw [phs] (Staff)" userId="dafa3f6a-a603-4426-a657-2b6554a4c94c" providerId="ADAL" clId="{680D1D22-7009-1E4B-9875-9C081715075F}" dt="2023-01-08T10:00:41.737" v="6" actId="478"/>
          <ac:spMkLst>
            <pc:docMk/>
            <pc:sldMk cId="3155859450" sldId="266"/>
            <ac:spMk id="7" creationId="{B9A7B5AF-FECC-C555-3F15-D288371D5DF2}"/>
          </ac:spMkLst>
        </pc:spChg>
        <pc:spChg chg="del">
          <ac:chgData name="Patricia Shaw [phs] (Staff)" userId="dafa3f6a-a603-4426-a657-2b6554a4c94c" providerId="ADAL" clId="{680D1D22-7009-1E4B-9875-9C081715075F}" dt="2023-01-08T10:00:37.139" v="4" actId="478"/>
          <ac:spMkLst>
            <pc:docMk/>
            <pc:sldMk cId="3155859450" sldId="266"/>
            <ac:spMk id="13" creationId="{EB962566-E996-4258-2EE8-AEF0A3247ABB}"/>
          </ac:spMkLst>
        </pc:spChg>
        <pc:spChg chg="add del mod">
          <ac:chgData name="Patricia Shaw [phs] (Staff)" userId="dafa3f6a-a603-4426-a657-2b6554a4c94c" providerId="ADAL" clId="{680D1D22-7009-1E4B-9875-9C081715075F}" dt="2023-01-08T10:17:39.704" v="46" actId="1076"/>
          <ac:spMkLst>
            <pc:docMk/>
            <pc:sldMk cId="3155859450" sldId="266"/>
            <ac:spMk id="27" creationId="{8ED8C295-5DAD-40BB-B681-2DBEA3E9AFB3}"/>
          </ac:spMkLst>
        </pc:spChg>
        <pc:picChg chg="add mod">
          <ac:chgData name="Patricia Shaw [phs] (Staff)" userId="dafa3f6a-a603-4426-a657-2b6554a4c94c" providerId="ADAL" clId="{680D1D22-7009-1E4B-9875-9C081715075F}" dt="2023-01-08T11:55:50.033" v="49" actId="1076"/>
          <ac:picMkLst>
            <pc:docMk/>
            <pc:sldMk cId="3155859450" sldId="266"/>
            <ac:picMk id="2" creationId="{567E45FA-C528-2B13-37D3-6E358114F863}"/>
          </ac:picMkLst>
        </pc:picChg>
        <pc:picChg chg="del">
          <ac:chgData name="Patricia Shaw [phs] (Staff)" userId="dafa3f6a-a603-4426-a657-2b6554a4c94c" providerId="ADAL" clId="{680D1D22-7009-1E4B-9875-9C081715075F}" dt="2023-01-08T10:00:32.409" v="3" actId="478"/>
          <ac:picMkLst>
            <pc:docMk/>
            <pc:sldMk cId="3155859450" sldId="266"/>
            <ac:picMk id="3" creationId="{AE5F10AF-862E-4423-9A34-8DDDF8835C13}"/>
          </ac:picMkLst>
        </pc:picChg>
        <pc:cxnChg chg="del mod">
          <ac:chgData name="Patricia Shaw [phs] (Staff)" userId="dafa3f6a-a603-4426-a657-2b6554a4c94c" providerId="ADAL" clId="{680D1D22-7009-1E4B-9875-9C081715075F}" dt="2023-01-08T10:00:43.037" v="7" actId="478"/>
          <ac:cxnSpMkLst>
            <pc:docMk/>
            <pc:sldMk cId="3155859450" sldId="266"/>
            <ac:cxnSpMk id="10" creationId="{F36471BE-EAB6-7D62-C3D5-3634D9193B12}"/>
          </ac:cxnSpMkLst>
        </pc:cxnChg>
        <pc:cxnChg chg="del">
          <ac:chgData name="Patricia Shaw [phs] (Staff)" userId="dafa3f6a-a603-4426-a657-2b6554a4c94c" providerId="ADAL" clId="{680D1D22-7009-1E4B-9875-9C081715075F}" dt="2023-01-08T10:17:43.652" v="47" actId="478"/>
          <ac:cxnSpMkLst>
            <pc:docMk/>
            <pc:sldMk cId="3155859450" sldId="266"/>
            <ac:cxnSpMk id="16" creationId="{0892D250-FCB7-C18A-9FBA-FDDE262DDC6D}"/>
          </ac:cxnSpMkLst>
        </pc:cxnChg>
        <pc:cxnChg chg="mod">
          <ac:chgData name="Patricia Shaw [phs] (Staff)" userId="dafa3f6a-a603-4426-a657-2b6554a4c94c" providerId="ADAL" clId="{680D1D22-7009-1E4B-9875-9C081715075F}" dt="2023-01-08T11:56:02.769" v="51" actId="166"/>
          <ac:cxnSpMkLst>
            <pc:docMk/>
            <pc:sldMk cId="3155859450" sldId="266"/>
            <ac:cxnSpMk id="25" creationId="{41DA291E-151B-468B-9A13-CFD2FE3E5204}"/>
          </ac:cxnSpMkLst>
        </pc:cxnChg>
      </pc:sldChg>
      <pc:sldChg chg="add">
        <pc:chgData name="Patricia Shaw [phs] (Staff)" userId="dafa3f6a-a603-4426-a657-2b6554a4c94c" providerId="ADAL" clId="{680D1D22-7009-1E4B-9875-9C081715075F}" dt="2023-01-08T10:00:28.156" v="2"/>
        <pc:sldMkLst>
          <pc:docMk/>
          <pc:sldMk cId="2982130947" sldId="273"/>
        </pc:sldMkLst>
      </pc:sldChg>
      <pc:sldChg chg="new del">
        <pc:chgData name="Patricia Shaw [phs] (Staff)" userId="dafa3f6a-a603-4426-a657-2b6554a4c94c" providerId="ADAL" clId="{680D1D22-7009-1E4B-9875-9C081715075F}" dt="2023-01-08T10:00:26.542" v="1" actId="2696"/>
        <pc:sldMkLst>
          <pc:docMk/>
          <pc:sldMk cId="3420685357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0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540CA-5858-4B6D-80A4-D0F3B857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5FFC-0D0D-402E-BB27-D1F0AE490D07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89D5A-467D-4FA2-8EE1-467E41A0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1441B-AAA4-4EC9-A9EC-8DB2336DC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6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1/20/23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4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49071-C396-4474-B076-5CAF9752C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7CEB1-822D-4B5C-BD2C-2031F6B68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C264C-E100-4FF5-AF36-C578E9E7C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B23DD-49AC-4C67-92B5-9E0CD0EAC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5AAE4-141E-4C19-B46A-77A40CCCD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61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018362"/>
              </p:ext>
            </p:extLst>
          </p:nvPr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Valiant robots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9BFA83-1F65-0E64-547E-F0F5E78EDD84}"/>
              </a:ext>
            </a:extLst>
          </p:cNvPr>
          <p:cNvSpPr txBox="1"/>
          <p:nvPr/>
        </p:nvSpPr>
        <p:spPr>
          <a:xfrm>
            <a:off x="4833257" y="4073236"/>
            <a:ext cx="1962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Week 2 exercises</a:t>
            </a:r>
          </a:p>
        </p:txBody>
      </p:sp>
    </p:spTree>
    <p:extLst>
      <p:ext uri="{BB962C8B-B14F-4D97-AF65-F5344CB8AC3E}">
        <p14:creationId xmlns:p14="http://schemas.microsoft.com/office/powerpoint/2010/main" val="638431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5366E44-ACDB-4698-8606-F1B54E1437CA}"/>
              </a:ext>
            </a:extLst>
          </p:cNvPr>
          <p:cNvSpPr/>
          <p:nvPr/>
        </p:nvSpPr>
        <p:spPr>
          <a:xfrm>
            <a:off x="3681827" y="2133600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55D525-D02D-4186-96A2-1E8CAA2C46BF}"/>
              </a:ext>
            </a:extLst>
          </p:cNvPr>
          <p:cNvSpPr/>
          <p:nvPr/>
        </p:nvSpPr>
        <p:spPr>
          <a:xfrm>
            <a:off x="7716254" y="2077453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19F345-459E-4B3F-80B9-BDACF33CC1FF}"/>
              </a:ext>
            </a:extLst>
          </p:cNvPr>
          <p:cNvSpPr txBox="1"/>
          <p:nvPr/>
        </p:nvSpPr>
        <p:spPr>
          <a:xfrm>
            <a:off x="545431" y="192395"/>
            <a:ext cx="103854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 panose="00000500000000000000" pitchFamily="50" charset="0"/>
              </a:rPr>
              <a:t>Building and Programming robots in TINKERCAD</a:t>
            </a: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This week you be continuing with the Valiant robots through </a:t>
            </a:r>
            <a:r>
              <a:rPr lang="en-GB" sz="2400" b="1" dirty="0" err="1">
                <a:latin typeface="HK Grotesk" panose="00000500000000000000" pitchFamily="50" charset="0"/>
              </a:rPr>
              <a:t>TinkerCAD</a:t>
            </a:r>
            <a:r>
              <a:rPr lang="en-GB" sz="2400" b="1" dirty="0">
                <a:latin typeface="HK Grotesk" panose="00000500000000000000" pitchFamily="50" charset="0"/>
              </a:rPr>
              <a:t>. This workshop aims to develop your text programming skills.</a:t>
            </a:r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Continue editing your circuit from Week 1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Please complete the bronze requirements before starting the silver, </a:t>
            </a:r>
            <a:br>
              <a:rPr lang="en-GB" sz="2400" dirty="0">
                <a:latin typeface="HK Grotesk" panose="00000500000000000000" pitchFamily="50" charset="0"/>
              </a:rPr>
            </a:br>
            <a:r>
              <a:rPr lang="en-GB" sz="2400" dirty="0">
                <a:latin typeface="HK Grotesk" panose="00000500000000000000" pitchFamily="50" charset="0"/>
              </a:rPr>
              <a:t>and complete the silver before starting the gold.</a:t>
            </a:r>
          </a:p>
        </p:txBody>
      </p:sp>
    </p:spTree>
    <p:extLst>
      <p:ext uri="{BB962C8B-B14F-4D97-AF65-F5344CB8AC3E}">
        <p14:creationId xmlns:p14="http://schemas.microsoft.com/office/powerpoint/2010/main" val="287358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rtlCol="0">
            <a:noAutofit/>
          </a:bodyPr>
          <a:lstStyle/>
          <a:p>
            <a:r>
              <a:rPr lang="en-GB" sz="2400" b="1" dirty="0">
                <a:latin typeface="HK Grotesk" panose="00000500000000000000" pitchFamily="50" charset="0"/>
              </a:rPr>
              <a:t>Steps</a:t>
            </a:r>
            <a:r>
              <a:rPr lang="en-GB" sz="2000" b="1" dirty="0">
                <a:latin typeface="HK Grotesk" panose="00000500000000000000" pitchFamily="50" charset="0"/>
              </a:rPr>
              <a:t>:</a:t>
            </a:r>
          </a:p>
          <a:p>
            <a:r>
              <a:rPr lang="en-GB" sz="2000" dirty="0">
                <a:latin typeface="HK Grotesk" panose="00000500000000000000" pitchFamily="50" charset="0"/>
              </a:rPr>
              <a:t>Continuing from week 1s circuit, update the program to use the reading from the LDR in an if-statement. Turn the LED on if it is dark, e.g. light level is less than 160, otherwise turn off the LED.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>
              <a:latin typeface="Monaco" pitchFamily="2" charset="77"/>
            </a:endParaRP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D580462-19A8-2937-3FB2-CA06E931B50A}"/>
              </a:ext>
            </a:extLst>
          </p:cNvPr>
          <p:cNvSpPr txBox="1">
            <a:spLocks/>
          </p:cNvSpPr>
          <p:nvPr/>
        </p:nvSpPr>
        <p:spPr>
          <a:xfrm>
            <a:off x="3361038" y="2594919"/>
            <a:ext cx="4757351" cy="28791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latin typeface="Monaco" pitchFamily="2" charset="77"/>
              </a:rPr>
              <a:t>if ( condition 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latin typeface="Monaco" pitchFamily="2" charset="77"/>
              </a:rPr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latin typeface="Monaco" pitchFamily="2" charset="77"/>
              </a:rPr>
              <a:t>	// execute if condition true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latin typeface="Monaco" pitchFamily="2" charset="77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latin typeface="Monaco" pitchFamily="2" charset="77"/>
              </a:rPr>
              <a:t>else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latin typeface="Monaco" pitchFamily="2" charset="77"/>
              </a:rPr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latin typeface="Monaco" pitchFamily="2" charset="77"/>
              </a:rPr>
              <a:t>	// execute if condition false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latin typeface="Monaco" pitchFamily="2" charset="7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73603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rtlCol="0">
            <a:noAutofit/>
          </a:bodyPr>
          <a:lstStyle/>
          <a:p>
            <a:r>
              <a:rPr lang="en-GB" sz="2400" b="1" dirty="0">
                <a:latin typeface="HK Grotesk" panose="00000500000000000000" pitchFamily="50" charset="0"/>
              </a:rPr>
              <a:t>Aim:</a:t>
            </a:r>
          </a:p>
          <a:p>
            <a:endParaRPr lang="en-GB" sz="2000" b="1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Add control over the servo</a:t>
            </a:r>
          </a:p>
          <a:p>
            <a:pPr marL="457200" indent="-457200">
              <a:buFont typeface="+mj-lt"/>
              <a:buAutoNum type="arabicPeriod" startAt="3"/>
            </a:pPr>
            <a:endParaRPr lang="en-GB" sz="2000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Steps: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At the top of your program add the line:</a:t>
            </a:r>
          </a:p>
          <a:p>
            <a:pPr lvl="1"/>
            <a:r>
              <a:rPr lang="en-GB" dirty="0">
                <a:latin typeface="HK Grotesk" panose="00000500000000000000" pitchFamily="50" charset="0"/>
              </a:rPr>
              <a:t>	</a:t>
            </a:r>
            <a:r>
              <a:rPr lang="en-GB" dirty="0">
                <a:latin typeface="Monaco" pitchFamily="2" charset="77"/>
              </a:rPr>
              <a:t>#include &lt;</a:t>
            </a:r>
            <a:r>
              <a:rPr lang="en-GB" dirty="0" err="1">
                <a:latin typeface="Monaco" pitchFamily="2" charset="77"/>
              </a:rPr>
              <a:t>Servo.h</a:t>
            </a:r>
            <a:r>
              <a:rPr lang="en-GB" dirty="0">
                <a:latin typeface="Monaco" pitchFamily="2" charset="77"/>
              </a:rPr>
              <a:t>&gt;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Then add the variable:</a:t>
            </a:r>
          </a:p>
          <a:p>
            <a:pPr lvl="1"/>
            <a:r>
              <a:rPr lang="en-GB" dirty="0">
                <a:latin typeface="HK Grotesk" panose="00000500000000000000" pitchFamily="50" charset="0"/>
              </a:rPr>
              <a:t>	</a:t>
            </a:r>
            <a:r>
              <a:rPr lang="en-GB" dirty="0">
                <a:latin typeface="Monaco" pitchFamily="2" charset="77"/>
              </a:rPr>
              <a:t>Servo </a:t>
            </a:r>
            <a:r>
              <a:rPr lang="en-GB" dirty="0" err="1">
                <a:latin typeface="Monaco" pitchFamily="2" charset="77"/>
              </a:rPr>
              <a:t>myServo</a:t>
            </a:r>
            <a:r>
              <a:rPr lang="en-GB" dirty="0">
                <a:latin typeface="Monaco" pitchFamily="2" charset="77"/>
              </a:rPr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latin typeface="HK Grotesk" panose="00000500000000000000" pitchFamily="50" charset="0"/>
              </a:rPr>
              <a:t>In the setup() function, add:</a:t>
            </a:r>
          </a:p>
          <a:p>
            <a:pPr lvl="1"/>
            <a:r>
              <a:rPr lang="en-GB" dirty="0">
                <a:latin typeface="HK Grotesk" panose="00000500000000000000" pitchFamily="50" charset="0"/>
              </a:rPr>
              <a:t> 	</a:t>
            </a:r>
            <a:r>
              <a:rPr lang="en-GB" dirty="0" err="1">
                <a:latin typeface="Monaco" pitchFamily="2" charset="77"/>
              </a:rPr>
              <a:t>myServo.attach</a:t>
            </a:r>
            <a:r>
              <a:rPr lang="en-GB" dirty="0">
                <a:latin typeface="Monaco" pitchFamily="2" charset="77"/>
              </a:rPr>
              <a:t>(12); //servo on pin 12</a:t>
            </a:r>
          </a:p>
          <a:p>
            <a:pPr marL="457200" indent="-457200">
              <a:buFont typeface="+mj-lt"/>
              <a:buAutoNum type="arabicPeriod" startAt="3"/>
            </a:pPr>
            <a:endParaRPr lang="en-GB" sz="20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D226E51-F671-4B26-8C95-FA6179D341FC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</p:spTree>
    <p:extLst>
      <p:ext uri="{BB962C8B-B14F-4D97-AF65-F5344CB8AC3E}">
        <p14:creationId xmlns:p14="http://schemas.microsoft.com/office/powerpoint/2010/main" val="2491861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rtlCol="0">
            <a:noAutofit/>
          </a:bodyPr>
          <a:lstStyle/>
          <a:p>
            <a:r>
              <a:rPr lang="en-GB" sz="2400" b="1" dirty="0">
                <a:latin typeface="HK Grotesk" panose="00000500000000000000" pitchFamily="50" charset="0"/>
              </a:rPr>
              <a:t>Aim:</a:t>
            </a:r>
          </a:p>
          <a:p>
            <a:endParaRPr lang="en-GB" sz="2000" b="1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Rotate the servo between the angles 0, 90,180 and 90 with a delay of 1 second in between each movement</a:t>
            </a:r>
          </a:p>
          <a:p>
            <a:pPr marL="457200" indent="-457200">
              <a:buFont typeface="+mj-lt"/>
              <a:buAutoNum type="arabicPeriod" startAt="3"/>
            </a:pPr>
            <a:endParaRPr lang="en-GB" sz="2000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Steps: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GB" sz="2000" dirty="0">
                <a:latin typeface="HK Grotesk" panose="00000500000000000000" pitchFamily="50" charset="0"/>
              </a:rPr>
              <a:t>Inside the loop() function</a:t>
            </a:r>
          </a:p>
          <a:p>
            <a:pPr lvl="1"/>
            <a:r>
              <a:rPr lang="en-GB" sz="2000" dirty="0">
                <a:latin typeface="HK Grotesk" panose="00000500000000000000" pitchFamily="50" charset="0"/>
              </a:rPr>
              <a:t>	</a:t>
            </a:r>
            <a:r>
              <a:rPr lang="en-GB" dirty="0" err="1">
                <a:latin typeface="Monaco" pitchFamily="2" charset="77"/>
              </a:rPr>
              <a:t>myServo.write</a:t>
            </a:r>
            <a:r>
              <a:rPr lang="en-GB" dirty="0">
                <a:latin typeface="Monaco" pitchFamily="2" charset="77"/>
              </a:rPr>
              <a:t>(angle); // servo angle</a:t>
            </a:r>
          </a:p>
          <a:p>
            <a:pPr lvl="1"/>
            <a:r>
              <a:rPr lang="en-GB" dirty="0">
                <a:latin typeface="Monaco" pitchFamily="2" charset="77"/>
              </a:rPr>
              <a:t>	delay(duration); // duration in </a:t>
            </a:r>
            <a:r>
              <a:rPr lang="en-GB" dirty="0" err="1">
                <a:latin typeface="Monaco" pitchFamily="2" charset="77"/>
              </a:rPr>
              <a:t>ms</a:t>
            </a:r>
            <a:endParaRPr lang="en-GB" dirty="0">
              <a:latin typeface="Monaco" pitchFamily="2" charset="77"/>
            </a:endParaRPr>
          </a:p>
          <a:p>
            <a:pPr marL="457200" indent="-457200">
              <a:buFont typeface="+mj-lt"/>
              <a:buAutoNum type="arabicPeriod" startAt="3"/>
            </a:pPr>
            <a:endParaRPr lang="en-GB" sz="20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D226E51-F671-4B26-8C95-FA6179D341FC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</p:spTree>
    <p:extLst>
      <p:ext uri="{BB962C8B-B14F-4D97-AF65-F5344CB8AC3E}">
        <p14:creationId xmlns:p14="http://schemas.microsoft.com/office/powerpoint/2010/main" val="344929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rtlCol="0">
            <a:noAutofit/>
          </a:bodyPr>
          <a:lstStyle/>
          <a:p>
            <a:r>
              <a:rPr lang="en-GB" sz="2400" b="1" dirty="0">
                <a:latin typeface="HK Grotesk" panose="00000500000000000000" pitchFamily="50" charset="0"/>
              </a:rPr>
              <a:t>Aims</a:t>
            </a:r>
            <a:r>
              <a:rPr lang="en-GB" sz="2000" b="1" dirty="0">
                <a:latin typeface="HK Grotesk" panose="00000500000000000000" pitchFamily="50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Play a tone based on the reading from the LDR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if the light level is less that 60, play the tone frequency 65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otherwise if the light level is less than 100, play the tone frequency 82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otherwise if the light level is less than 160, play the tone frequency 98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otherwise if the light level is less than 220, play the tone frequency 131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otherwise if the light level is less than 280, play the tone frequency 165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otherwise if the light level is less than 340, play the tone frequency 196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otherwise if the light level is less than 400, play the tone frequency 262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otherwise if the light level is less than 460, play the tone frequency 330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otherwise if the light level is less than 520, play the tone frequency 392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otherwise play the tone frequency 523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Monaco" pitchFamily="2" charset="77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4B7A6ED-7D41-47E2-8CD3-2793922010E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</p:spTree>
    <p:extLst>
      <p:ext uri="{BB962C8B-B14F-4D97-AF65-F5344CB8AC3E}">
        <p14:creationId xmlns:p14="http://schemas.microsoft.com/office/powerpoint/2010/main" val="507177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640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What else can you add to this program? </a:t>
            </a: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The map function can be used to scale values between different ranges</a:t>
            </a:r>
          </a:p>
          <a:p>
            <a:pPr lvl="1">
              <a:lnSpc>
                <a:spcPct val="150000"/>
              </a:lnSpc>
            </a:pPr>
            <a:r>
              <a:rPr lang="en-GB" dirty="0">
                <a:latin typeface="Monaco" pitchFamily="2" charset="77"/>
              </a:rPr>
              <a:t>int result = map(</a:t>
            </a:r>
            <a:r>
              <a:rPr lang="en-GB" dirty="0" err="1">
                <a:latin typeface="Monaco" pitchFamily="2" charset="77"/>
              </a:rPr>
              <a:t>inputValue</a:t>
            </a:r>
            <a:r>
              <a:rPr lang="en-GB" dirty="0">
                <a:latin typeface="Monaco" pitchFamily="2" charset="77"/>
              </a:rPr>
              <a:t>, </a:t>
            </a:r>
            <a:r>
              <a:rPr lang="en-GB" dirty="0" err="1">
                <a:latin typeface="Monaco" pitchFamily="2" charset="77"/>
              </a:rPr>
              <a:t>inputMin</a:t>
            </a:r>
            <a:r>
              <a:rPr lang="en-GB" dirty="0">
                <a:latin typeface="Monaco" pitchFamily="2" charset="77"/>
              </a:rPr>
              <a:t>, </a:t>
            </a:r>
            <a:r>
              <a:rPr lang="en-GB" dirty="0" err="1">
                <a:latin typeface="Monaco" pitchFamily="2" charset="77"/>
              </a:rPr>
              <a:t>inputMax</a:t>
            </a:r>
            <a:r>
              <a:rPr lang="en-GB" dirty="0">
                <a:latin typeface="Monaco" pitchFamily="2" charset="77"/>
              </a:rPr>
              <a:t>, </a:t>
            </a:r>
            <a:r>
              <a:rPr lang="en-GB" dirty="0" err="1">
                <a:latin typeface="Monaco" pitchFamily="2" charset="77"/>
              </a:rPr>
              <a:t>outputMin</a:t>
            </a:r>
            <a:r>
              <a:rPr lang="en-GB" dirty="0">
                <a:latin typeface="Monaco" pitchFamily="2" charset="77"/>
              </a:rPr>
              <a:t>, </a:t>
            </a:r>
            <a:r>
              <a:rPr lang="en-GB" dirty="0" err="1">
                <a:latin typeface="Monaco" pitchFamily="2" charset="77"/>
              </a:rPr>
              <a:t>outputMax</a:t>
            </a:r>
            <a:r>
              <a:rPr lang="en-GB" dirty="0">
                <a:latin typeface="Monaco" pitchFamily="2" charset="77"/>
              </a:rPr>
              <a:t>);</a:t>
            </a:r>
          </a:p>
          <a:p>
            <a:pPr marL="357188" indent="-3571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itchFamily="2" charset="77"/>
              </a:rPr>
              <a:t>Use the map function to adjust the LDR input to the range of servo angles (0-180 degrees)</a:t>
            </a:r>
          </a:p>
          <a:p>
            <a:pPr marL="357188" indent="-3571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itchFamily="2" charset="77"/>
              </a:rPr>
              <a:t>Write a short tune to play with the </a:t>
            </a:r>
            <a:r>
              <a:rPr lang="en-GB" sz="2400">
                <a:latin typeface="HK Grotesk" pitchFamily="2" charset="77"/>
              </a:rPr>
              <a:t>piezo buzzer</a:t>
            </a:r>
            <a:endParaRPr lang="en-GB" sz="2400" dirty="0">
              <a:latin typeface="HK Grotesk" pitchFamily="2" charset="77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Extension Challenge:</a:t>
            </a:r>
          </a:p>
        </p:txBody>
      </p:sp>
    </p:spTree>
    <p:extLst>
      <p:ext uri="{BB962C8B-B14F-4D97-AF65-F5344CB8AC3E}">
        <p14:creationId xmlns:p14="http://schemas.microsoft.com/office/powerpoint/2010/main" val="286128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/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Thank You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5325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469</Words>
  <Application>Microsoft Macintosh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HK Grotesk</vt:lpstr>
      <vt:lpstr>Monaco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Patricia Shaw [phs] (Staff)</cp:lastModifiedBy>
  <cp:revision>19</cp:revision>
  <dcterms:created xsi:type="dcterms:W3CDTF">2021-11-01T14:07:36Z</dcterms:created>
  <dcterms:modified xsi:type="dcterms:W3CDTF">2023-01-20T18:21:26Z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2023-01-06T13:40:09Z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64b7126c-628c-4d1c-af80-ae48788723d5</vt:lpwstr>
  </property>
  <property fmtid="{D5CDD505-2E9C-101B-9397-08002B2CF9AE}" pid="8" name="MSIP_Label_f2dfecbd-fc97-4e8a-a9cd-19ed496c406e_ContentBits">
    <vt:lpwstr>0</vt:lpwstr>
  </property>
</Properties>
</file>