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  <p:sldId id="257" r:id="rId3"/>
    <p:sldId id="276" r:id="rId4"/>
    <p:sldId id="266" r:id="rId5"/>
    <p:sldId id="273" r:id="rId6"/>
    <p:sldId id="278" r:id="rId7"/>
    <p:sldId id="279" r:id="rId8"/>
    <p:sldId id="269" r:id="rId9"/>
    <p:sldId id="272" r:id="rId10"/>
    <p:sldId id="27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040"/>
    <a:srgbClr val="CFCFCF"/>
    <a:srgbClr val="FF99FF"/>
    <a:srgbClr val="CCB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F77AA1-A286-3640-87C8-F220740259F9}" v="8" dt="2024-01-10T09:03:14.550"/>
    <p1510:client id="{2E18F0C6-6DAA-C048-B5CF-8E8CABF03D6C}" v="5" dt="2024-01-10T14:39:05.0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7" autoAdjust="0"/>
    <p:restoredTop sz="96053"/>
  </p:normalViewPr>
  <p:slideViewPr>
    <p:cSldViewPr snapToGrid="0">
      <p:cViewPr varScale="1">
        <p:scale>
          <a:sx n="109" d="100"/>
          <a:sy n="109" d="100"/>
        </p:scale>
        <p:origin x="66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ia Shaw [phs] (Staff)" userId="dafa3f6a-a603-4426-a657-2b6554a4c94c" providerId="ADAL" clId="{E27AAC80-A904-6E4E-806E-B5D4FAAB261F}"/>
    <pc:docChg chg="undo custSel addSld delSld modSld sldOrd modMainMaster">
      <pc:chgData name="Patricia Shaw [phs] (Staff)" userId="dafa3f6a-a603-4426-a657-2b6554a4c94c" providerId="ADAL" clId="{E27AAC80-A904-6E4E-806E-B5D4FAAB261F}" dt="2023-01-08T11:56:46.471" v="3211" actId="14100"/>
      <pc:docMkLst>
        <pc:docMk/>
      </pc:docMkLst>
      <pc:sldChg chg="addSp delSp modSp mod setBg modClrScheme chgLayout">
        <pc:chgData name="Patricia Shaw [phs] (Staff)" userId="dafa3f6a-a603-4426-a657-2b6554a4c94c" providerId="ADAL" clId="{E27AAC80-A904-6E4E-806E-B5D4FAAB261F}" dt="2023-01-07T13:22:36.853" v="1137" actId="478"/>
        <pc:sldMkLst>
          <pc:docMk/>
          <pc:sldMk cId="638431711" sldId="256"/>
        </pc:sldMkLst>
        <pc:spChg chg="del">
          <ac:chgData name="Patricia Shaw [phs] (Staff)" userId="dafa3f6a-a603-4426-a657-2b6554a4c94c" providerId="ADAL" clId="{E27AAC80-A904-6E4E-806E-B5D4FAAB261F}" dt="2023-01-07T13:22:36.853" v="1137" actId="478"/>
          <ac:spMkLst>
            <pc:docMk/>
            <pc:sldMk cId="638431711" sldId="256"/>
            <ac:spMk id="2" creationId="{439BFA83-1F65-0E64-547E-F0F5E78EDD84}"/>
          </ac:spMkLst>
        </pc:spChg>
        <pc:spChg chg="add del mod ord">
          <ac:chgData name="Patricia Shaw [phs] (Staff)" userId="dafa3f6a-a603-4426-a657-2b6554a4c94c" providerId="ADAL" clId="{E27AAC80-A904-6E4E-806E-B5D4FAAB261F}" dt="2023-01-07T13:22:09.501" v="1111" actId="478"/>
          <ac:spMkLst>
            <pc:docMk/>
            <pc:sldMk cId="638431711" sldId="256"/>
            <ac:spMk id="3" creationId="{C2F75DE0-84FC-5973-FB38-D461072F77EA}"/>
          </ac:spMkLst>
        </pc:spChg>
        <pc:spChg chg="add mod ord">
          <ac:chgData name="Patricia Shaw [phs] (Staff)" userId="dafa3f6a-a603-4426-a657-2b6554a4c94c" providerId="ADAL" clId="{E27AAC80-A904-6E4E-806E-B5D4FAAB261F}" dt="2023-01-07T13:22:34.167" v="1136" actId="20577"/>
          <ac:spMkLst>
            <pc:docMk/>
            <pc:sldMk cId="638431711" sldId="256"/>
            <ac:spMk id="5" creationId="{560CC261-8AA1-40EC-195B-C7AF8D55B256}"/>
          </ac:spMkLst>
        </pc:spChg>
        <pc:graphicFrameChg chg="modGraphic">
          <ac:chgData name="Patricia Shaw [phs] (Staff)" userId="dafa3f6a-a603-4426-a657-2b6554a4c94c" providerId="ADAL" clId="{E27AAC80-A904-6E4E-806E-B5D4FAAB261F}" dt="2023-01-07T12:43:57.294" v="10" actId="122"/>
          <ac:graphicFrameMkLst>
            <pc:docMk/>
            <pc:sldMk cId="638431711" sldId="256"/>
            <ac:graphicFrameMk id="8" creationId="{4D1F370C-5D81-2B4D-956A-23E4BF937CFF}"/>
          </ac:graphicFrameMkLst>
        </pc:graphicFrameChg>
        <pc:picChg chg="add del">
          <ac:chgData name="Patricia Shaw [phs] (Staff)" userId="dafa3f6a-a603-4426-a657-2b6554a4c94c" providerId="ADAL" clId="{E27AAC80-A904-6E4E-806E-B5D4FAAB261F}" dt="2023-01-07T13:20:36.433" v="1083" actId="478"/>
          <ac:picMkLst>
            <pc:docMk/>
            <pc:sldMk cId="638431711" sldId="256"/>
            <ac:picMk id="4" creationId="{92076B6D-E3FC-4870-9CF9-639591AFBF5D}"/>
          </ac:picMkLst>
        </pc:picChg>
      </pc:sldChg>
      <pc:sldChg chg="addSp delSp modSp mod modClrScheme chgLayout">
        <pc:chgData name="Patricia Shaw [phs] (Staff)" userId="dafa3f6a-a603-4426-a657-2b6554a4c94c" providerId="ADAL" clId="{E27AAC80-A904-6E4E-806E-B5D4FAAB261F}" dt="2023-01-07T13:21:54.717" v="1109" actId="27636"/>
        <pc:sldMkLst>
          <pc:docMk/>
          <pc:sldMk cId="2873581762" sldId="257"/>
        </pc:sldMkLst>
        <pc:spChg chg="add mod ord">
          <ac:chgData name="Patricia Shaw [phs] (Staff)" userId="dafa3f6a-a603-4426-a657-2b6554a4c94c" providerId="ADAL" clId="{E27AAC80-A904-6E4E-806E-B5D4FAAB261F}" dt="2023-01-07T13:21:54.717" v="1109" actId="27636"/>
          <ac:spMkLst>
            <pc:docMk/>
            <pc:sldMk cId="2873581762" sldId="257"/>
            <ac:spMk id="2" creationId="{7FC9A6D0-A393-BE3E-00F1-5774436A1396}"/>
          </ac:spMkLst>
        </pc:spChg>
        <pc:spChg chg="add mod ord">
          <ac:chgData name="Patricia Shaw [phs] (Staff)" userId="dafa3f6a-a603-4426-a657-2b6554a4c94c" providerId="ADAL" clId="{E27AAC80-A904-6E4E-806E-B5D4FAAB261F}" dt="2023-01-07T13:21:41.954" v="1107" actId="12"/>
          <ac:spMkLst>
            <pc:docMk/>
            <pc:sldMk cId="2873581762" sldId="257"/>
            <ac:spMk id="3" creationId="{9D143CB3-A69C-1226-850D-3E1F2C66F081}"/>
          </ac:spMkLst>
        </pc:spChg>
        <pc:spChg chg="del mod">
          <ac:chgData name="Patricia Shaw [phs] (Staff)" userId="dafa3f6a-a603-4426-a657-2b6554a4c94c" providerId="ADAL" clId="{E27AAC80-A904-6E4E-806E-B5D4FAAB261F}" dt="2023-01-07T13:21:29.909" v="1098" actId="478"/>
          <ac:spMkLst>
            <pc:docMk/>
            <pc:sldMk cId="2873581762" sldId="257"/>
            <ac:spMk id="8" creationId="{4D19F345-459E-4B3F-80B9-BDACF33CC1FF}"/>
          </ac:spMkLst>
        </pc:spChg>
      </pc:sldChg>
      <pc:sldChg chg="addSp delSp modSp mod modClrScheme chgLayout">
        <pc:chgData name="Patricia Shaw [phs] (Staff)" userId="dafa3f6a-a603-4426-a657-2b6554a4c94c" providerId="ADAL" clId="{E27AAC80-A904-6E4E-806E-B5D4FAAB261F}" dt="2023-01-07T14:16:25.480" v="3185" actId="20577"/>
        <pc:sldMkLst>
          <pc:docMk/>
          <pc:sldMk cId="286128897" sldId="262"/>
        </pc:sldMkLst>
        <pc:spChg chg="add del mod ord">
          <ac:chgData name="Patricia Shaw [phs] (Staff)" userId="dafa3f6a-a603-4426-a657-2b6554a4c94c" providerId="ADAL" clId="{E27AAC80-A904-6E4E-806E-B5D4FAAB261F}" dt="2023-01-07T14:12:01.312" v="2803" actId="478"/>
          <ac:spMkLst>
            <pc:docMk/>
            <pc:sldMk cId="286128897" sldId="262"/>
            <ac:spMk id="2" creationId="{FA2ACB6F-C8D4-D139-D7C9-C5238482146A}"/>
          </ac:spMkLst>
        </pc:spChg>
        <pc:spChg chg="add mod ord">
          <ac:chgData name="Patricia Shaw [phs] (Staff)" userId="dafa3f6a-a603-4426-a657-2b6554a4c94c" providerId="ADAL" clId="{E27AAC80-A904-6E4E-806E-B5D4FAAB261F}" dt="2023-01-07T14:16:25.480" v="3185" actId="20577"/>
          <ac:spMkLst>
            <pc:docMk/>
            <pc:sldMk cId="286128897" sldId="262"/>
            <ac:spMk id="3" creationId="{5B9E0E69-932E-B5C8-9B9C-9236FC4CD22A}"/>
          </ac:spMkLst>
        </pc:spChg>
        <pc:spChg chg="del mod">
          <ac:chgData name="Patricia Shaw [phs] (Staff)" userId="dafa3f6a-a603-4426-a657-2b6554a4c94c" providerId="ADAL" clId="{E27AAC80-A904-6E4E-806E-B5D4FAAB261F}" dt="2023-01-07T14:11:58.030" v="2802" actId="478"/>
          <ac:spMkLst>
            <pc:docMk/>
            <pc:sldMk cId="286128897" sldId="262"/>
            <ac:spMk id="8" creationId="{708026D4-B3C5-4955-9FCB-98CA714301E6}"/>
          </ac:spMkLst>
        </pc:spChg>
      </pc:sldChg>
      <pc:sldChg chg="setBg">
        <pc:chgData name="Patricia Shaw [phs] (Staff)" userId="dafa3f6a-a603-4426-a657-2b6554a4c94c" providerId="ADAL" clId="{E27AAC80-A904-6E4E-806E-B5D4FAAB261F}" dt="2023-01-07T13:20:25.217" v="1080"/>
        <pc:sldMkLst>
          <pc:docMk/>
          <pc:sldMk cId="1649532569" sldId="263"/>
        </pc:sldMkLst>
      </pc:sldChg>
      <pc:sldChg chg="addSp delSp modSp mod">
        <pc:chgData name="Patricia Shaw [phs] (Staff)" userId="dafa3f6a-a603-4426-a657-2b6554a4c94c" providerId="ADAL" clId="{E27AAC80-A904-6E4E-806E-B5D4FAAB261F}" dt="2023-01-07T13:21:01.824" v="1086" actId="113"/>
        <pc:sldMkLst>
          <pc:docMk/>
          <pc:sldMk cId="3155859450" sldId="266"/>
        </pc:sldMkLst>
        <pc:spChg chg="del">
          <ac:chgData name="Patricia Shaw [phs] (Staff)" userId="dafa3f6a-a603-4426-a657-2b6554a4c94c" providerId="ADAL" clId="{E27AAC80-A904-6E4E-806E-B5D4FAAB261F}" dt="2023-01-07T12:48:52.662" v="42" actId="478"/>
          <ac:spMkLst>
            <pc:docMk/>
            <pc:sldMk cId="3155859450" sldId="266"/>
            <ac:spMk id="2" creationId="{1E7DF87B-2224-B070-1673-E01521ADA8D1}"/>
          </ac:spMkLst>
        </pc:spChg>
        <pc:spChg chg="del">
          <ac:chgData name="Patricia Shaw [phs] (Staff)" userId="dafa3f6a-a603-4426-a657-2b6554a4c94c" providerId="ADAL" clId="{E27AAC80-A904-6E4E-806E-B5D4FAAB261F}" dt="2023-01-07T12:48:54.972" v="43" actId="478"/>
          <ac:spMkLst>
            <pc:docMk/>
            <pc:sldMk cId="3155859450" sldId="266"/>
            <ac:spMk id="5" creationId="{1355D525-D02D-4186-96A2-1E8CAA2C46BF}"/>
          </ac:spMkLst>
        </pc:spChg>
        <pc:spChg chg="del">
          <ac:chgData name="Patricia Shaw [phs] (Staff)" userId="dafa3f6a-a603-4426-a657-2b6554a4c94c" providerId="ADAL" clId="{E27AAC80-A904-6E4E-806E-B5D4FAAB261F}" dt="2023-01-07T12:45:42.796" v="32" actId="478"/>
          <ac:spMkLst>
            <pc:docMk/>
            <pc:sldMk cId="3155859450" sldId="266"/>
            <ac:spMk id="7" creationId="{B9A7B5AF-FECC-C555-3F15-D288371D5DF2}"/>
          </ac:spMkLst>
        </pc:spChg>
        <pc:spChg chg="mod">
          <ac:chgData name="Patricia Shaw [phs] (Staff)" userId="dafa3f6a-a603-4426-a657-2b6554a4c94c" providerId="ADAL" clId="{E27AAC80-A904-6E4E-806E-B5D4FAAB261F}" dt="2023-01-07T13:21:01.824" v="1086" actId="113"/>
          <ac:spMkLst>
            <pc:docMk/>
            <pc:sldMk cId="3155859450" sldId="266"/>
            <ac:spMk id="8" creationId="{4D19F345-459E-4B3F-80B9-BDACF33CC1FF}"/>
          </ac:spMkLst>
        </pc:spChg>
        <pc:spChg chg="del">
          <ac:chgData name="Patricia Shaw [phs] (Staff)" userId="dafa3f6a-a603-4426-a657-2b6554a4c94c" providerId="ADAL" clId="{E27AAC80-A904-6E4E-806E-B5D4FAAB261F}" dt="2023-01-07T12:48:25.477" v="37" actId="478"/>
          <ac:spMkLst>
            <pc:docMk/>
            <pc:sldMk cId="3155859450" sldId="266"/>
            <ac:spMk id="13" creationId="{EB962566-E996-4258-2EE8-AEF0A3247ABB}"/>
          </ac:spMkLst>
        </pc:spChg>
        <pc:spChg chg="del">
          <ac:chgData name="Patricia Shaw [phs] (Staff)" userId="dafa3f6a-a603-4426-a657-2b6554a4c94c" providerId="ADAL" clId="{E27AAC80-A904-6E4E-806E-B5D4FAAB261F}" dt="2023-01-07T12:47:17.594" v="35" actId="478"/>
          <ac:spMkLst>
            <pc:docMk/>
            <pc:sldMk cId="3155859450" sldId="266"/>
            <ac:spMk id="27" creationId="{8ED8C295-5DAD-40BB-B681-2DBEA3E9AFB3}"/>
          </ac:spMkLst>
        </pc:spChg>
        <pc:picChg chg="del">
          <ac:chgData name="Patricia Shaw [phs] (Staff)" userId="dafa3f6a-a603-4426-a657-2b6554a4c94c" providerId="ADAL" clId="{E27AAC80-A904-6E4E-806E-B5D4FAAB261F}" dt="2023-01-07T12:45:40.588" v="31" actId="478"/>
          <ac:picMkLst>
            <pc:docMk/>
            <pc:sldMk cId="3155859450" sldId="266"/>
            <ac:picMk id="3" creationId="{AE5F10AF-862E-4423-9A34-8DDDF8835C13}"/>
          </ac:picMkLst>
        </pc:picChg>
        <pc:picChg chg="add mod">
          <ac:chgData name="Patricia Shaw [phs] (Staff)" userId="dafa3f6a-a603-4426-a657-2b6554a4c94c" providerId="ADAL" clId="{E27AAC80-A904-6E4E-806E-B5D4FAAB261F}" dt="2023-01-07T12:48:49.705" v="41" actId="167"/>
          <ac:picMkLst>
            <pc:docMk/>
            <pc:sldMk cId="3155859450" sldId="266"/>
            <ac:picMk id="4" creationId="{0906A356-5FBA-BFCF-47D4-0F80FD6FB7AA}"/>
          </ac:picMkLst>
        </pc:picChg>
        <pc:picChg chg="del mod">
          <ac:chgData name="Patricia Shaw [phs] (Staff)" userId="dafa3f6a-a603-4426-a657-2b6554a4c94c" providerId="ADAL" clId="{E27AAC80-A904-6E4E-806E-B5D4FAAB261F}" dt="2023-01-07T13:20:50.837" v="1085" actId="478"/>
          <ac:picMkLst>
            <pc:docMk/>
            <pc:sldMk cId="3155859450" sldId="266"/>
            <ac:picMk id="6" creationId="{4177D76C-15BE-4C0D-A9DB-258768E3884B}"/>
          </ac:picMkLst>
        </pc:picChg>
        <pc:cxnChg chg="del mod">
          <ac:chgData name="Patricia Shaw [phs] (Staff)" userId="dafa3f6a-a603-4426-a657-2b6554a4c94c" providerId="ADAL" clId="{E27AAC80-A904-6E4E-806E-B5D4FAAB261F}" dt="2023-01-07T12:45:44.318" v="33" actId="478"/>
          <ac:cxnSpMkLst>
            <pc:docMk/>
            <pc:sldMk cId="3155859450" sldId="266"/>
            <ac:cxnSpMk id="10" creationId="{F36471BE-EAB6-7D62-C3D5-3634D9193B12}"/>
          </ac:cxnSpMkLst>
        </pc:cxnChg>
        <pc:cxnChg chg="del">
          <ac:chgData name="Patricia Shaw [phs] (Staff)" userId="dafa3f6a-a603-4426-a657-2b6554a4c94c" providerId="ADAL" clId="{E27AAC80-A904-6E4E-806E-B5D4FAAB261F}" dt="2023-01-07T12:48:26.588" v="38" actId="478"/>
          <ac:cxnSpMkLst>
            <pc:docMk/>
            <pc:sldMk cId="3155859450" sldId="266"/>
            <ac:cxnSpMk id="16" creationId="{0892D250-FCB7-C18A-9FBA-FDDE262DDC6D}"/>
          </ac:cxnSpMkLst>
        </pc:cxnChg>
        <pc:cxnChg chg="del">
          <ac:chgData name="Patricia Shaw [phs] (Staff)" userId="dafa3f6a-a603-4426-a657-2b6554a4c94c" providerId="ADAL" clId="{E27AAC80-A904-6E4E-806E-B5D4FAAB261F}" dt="2023-01-07T12:47:18.939" v="36" actId="478"/>
          <ac:cxnSpMkLst>
            <pc:docMk/>
            <pc:sldMk cId="3155859450" sldId="266"/>
            <ac:cxnSpMk id="25" creationId="{41DA291E-151B-468B-9A13-CFD2FE3E5204}"/>
          </ac:cxnSpMkLst>
        </pc:cxnChg>
      </pc:sldChg>
      <pc:sldChg chg="delSp modSp mod">
        <pc:chgData name="Patricia Shaw [phs] (Staff)" userId="dafa3f6a-a603-4426-a657-2b6554a4c94c" providerId="ADAL" clId="{E27AAC80-A904-6E4E-806E-B5D4FAAB261F}" dt="2023-01-07T14:05:47.974" v="2579" actId="20577"/>
        <pc:sldMkLst>
          <pc:docMk/>
          <pc:sldMk cId="1473603467" sldId="269"/>
        </pc:sldMkLst>
        <pc:spChg chg="mod">
          <ac:chgData name="Patricia Shaw [phs] (Staff)" userId="dafa3f6a-a603-4426-a657-2b6554a4c94c" providerId="ADAL" clId="{E27AAC80-A904-6E4E-806E-B5D4FAAB261F}" dt="2023-01-07T14:05:47.974" v="2579" actId="20577"/>
          <ac:spMkLst>
            <pc:docMk/>
            <pc:sldMk cId="1473603467" sldId="269"/>
            <ac:spMk id="3" creationId="{8F3EB985-0065-4D21-AC5B-A06150EE379E}"/>
          </ac:spMkLst>
        </pc:spChg>
        <pc:picChg chg="del">
          <ac:chgData name="Patricia Shaw [phs] (Staff)" userId="dafa3f6a-a603-4426-a657-2b6554a4c94c" providerId="ADAL" clId="{E27AAC80-A904-6E4E-806E-B5D4FAAB261F}" dt="2023-01-07T13:28:37.436" v="1172" actId="478"/>
          <ac:picMkLst>
            <pc:docMk/>
            <pc:sldMk cId="1473603467" sldId="269"/>
            <ac:picMk id="6" creationId="{4177D76C-15BE-4C0D-A9DB-258768E3884B}"/>
          </ac:picMkLst>
        </pc:picChg>
      </pc:sldChg>
      <pc:sldChg chg="modSp del mod">
        <pc:chgData name="Patricia Shaw [phs] (Staff)" userId="dafa3f6a-a603-4426-a657-2b6554a4c94c" providerId="ADAL" clId="{E27AAC80-A904-6E4E-806E-B5D4FAAB261F}" dt="2023-01-07T14:10:15.625" v="2792" actId="2696"/>
        <pc:sldMkLst>
          <pc:docMk/>
          <pc:sldMk cId="2491861176" sldId="270"/>
        </pc:sldMkLst>
        <pc:spChg chg="mod">
          <ac:chgData name="Patricia Shaw [phs] (Staff)" userId="dafa3f6a-a603-4426-a657-2b6554a4c94c" providerId="ADAL" clId="{E27AAC80-A904-6E4E-806E-B5D4FAAB261F}" dt="2023-01-07T14:09:15.393" v="2705" actId="20577"/>
          <ac:spMkLst>
            <pc:docMk/>
            <pc:sldMk cId="2491861176" sldId="270"/>
            <ac:spMk id="3" creationId="{8F3EB985-0065-4D21-AC5B-A06150EE379E}"/>
          </ac:spMkLst>
        </pc:spChg>
      </pc:sldChg>
      <pc:sldChg chg="addSp delSp modSp mod modClrScheme chgLayout">
        <pc:chgData name="Patricia Shaw [phs] (Staff)" userId="dafa3f6a-a603-4426-a657-2b6554a4c94c" providerId="ADAL" clId="{E27AAC80-A904-6E4E-806E-B5D4FAAB261F}" dt="2023-01-07T13:49:41.578" v="1716" actId="404"/>
        <pc:sldMkLst>
          <pc:docMk/>
          <pc:sldMk cId="507177436" sldId="271"/>
        </pc:sldMkLst>
        <pc:spChg chg="add del mod ord">
          <ac:chgData name="Patricia Shaw [phs] (Staff)" userId="dafa3f6a-a603-4426-a657-2b6554a4c94c" providerId="ADAL" clId="{E27AAC80-A904-6E4E-806E-B5D4FAAB261F}" dt="2023-01-07T13:34:36.363" v="1183" actId="478"/>
          <ac:spMkLst>
            <pc:docMk/>
            <pc:sldMk cId="507177436" sldId="271"/>
            <ac:spMk id="2" creationId="{4B3D46FE-A8CC-0522-4F43-6B5818500269}"/>
          </ac:spMkLst>
        </pc:spChg>
        <pc:spChg chg="mod">
          <ac:chgData name="Patricia Shaw [phs] (Staff)" userId="dafa3f6a-a603-4426-a657-2b6554a4c94c" providerId="ADAL" clId="{E27AAC80-A904-6E4E-806E-B5D4FAAB261F}" dt="2023-01-07T13:49:41.578" v="1716" actId="404"/>
          <ac:spMkLst>
            <pc:docMk/>
            <pc:sldMk cId="507177436" sldId="271"/>
            <ac:spMk id="3" creationId="{8F3EB985-0065-4D21-AC5B-A06150EE379E}"/>
          </ac:spMkLst>
        </pc:spChg>
        <pc:spChg chg="add del mod ord">
          <ac:chgData name="Patricia Shaw [phs] (Staff)" userId="dafa3f6a-a603-4426-a657-2b6554a4c94c" providerId="ADAL" clId="{E27AAC80-A904-6E4E-806E-B5D4FAAB261F}" dt="2023-01-07T13:34:43.680" v="1184" actId="478"/>
          <ac:spMkLst>
            <pc:docMk/>
            <pc:sldMk cId="507177436" sldId="271"/>
            <ac:spMk id="4" creationId="{D382E4CC-8FC2-F735-99E1-8ED9FA17B7D6}"/>
          </ac:spMkLst>
        </pc:spChg>
        <pc:picChg chg="del">
          <ac:chgData name="Patricia Shaw [phs] (Staff)" userId="dafa3f6a-a603-4426-a657-2b6554a4c94c" providerId="ADAL" clId="{E27AAC80-A904-6E4E-806E-B5D4FAAB261F}" dt="2023-01-07T13:34:44.762" v="1185" actId="478"/>
          <ac:picMkLst>
            <pc:docMk/>
            <pc:sldMk cId="507177436" sldId="271"/>
            <ac:picMk id="6" creationId="{4177D76C-15BE-4C0D-A9DB-258768E3884B}"/>
          </ac:picMkLst>
        </pc:picChg>
      </pc:sldChg>
      <pc:sldChg chg="delSp modSp mod">
        <pc:chgData name="Patricia Shaw [phs] (Staff)" userId="dafa3f6a-a603-4426-a657-2b6554a4c94c" providerId="ADAL" clId="{E27AAC80-A904-6E4E-806E-B5D4FAAB261F}" dt="2023-01-07T14:11:34.633" v="2798" actId="20577"/>
        <pc:sldMkLst>
          <pc:docMk/>
          <pc:sldMk cId="3088953492" sldId="272"/>
        </pc:sldMkLst>
        <pc:spChg chg="mod">
          <ac:chgData name="Patricia Shaw [phs] (Staff)" userId="dafa3f6a-a603-4426-a657-2b6554a4c94c" providerId="ADAL" clId="{E27AAC80-A904-6E4E-806E-B5D4FAAB261F}" dt="2023-01-07T14:11:34.633" v="2798" actId="20577"/>
          <ac:spMkLst>
            <pc:docMk/>
            <pc:sldMk cId="3088953492" sldId="272"/>
            <ac:spMk id="3" creationId="{8F3EB985-0065-4D21-AC5B-A06150EE379E}"/>
          </ac:spMkLst>
        </pc:spChg>
        <pc:picChg chg="del">
          <ac:chgData name="Patricia Shaw [phs] (Staff)" userId="dafa3f6a-a603-4426-a657-2b6554a4c94c" providerId="ADAL" clId="{E27AAC80-A904-6E4E-806E-B5D4FAAB261F}" dt="2023-01-07T13:26:49.552" v="1171" actId="478"/>
          <ac:picMkLst>
            <pc:docMk/>
            <pc:sldMk cId="3088953492" sldId="272"/>
            <ac:picMk id="6" creationId="{4177D76C-15BE-4C0D-A9DB-258768E3884B}"/>
          </ac:picMkLst>
        </pc:picChg>
      </pc:sldChg>
      <pc:sldChg chg="new del">
        <pc:chgData name="Patricia Shaw [phs] (Staff)" userId="dafa3f6a-a603-4426-a657-2b6554a4c94c" providerId="ADAL" clId="{E27AAC80-A904-6E4E-806E-B5D4FAAB261F}" dt="2023-01-07T13:18:14.812" v="998" actId="680"/>
        <pc:sldMkLst>
          <pc:docMk/>
          <pc:sldMk cId="959853519" sldId="273"/>
        </pc:sldMkLst>
      </pc:sldChg>
      <pc:sldChg chg="addSp delSp modSp add mod ord setBg modClrScheme chgLayout">
        <pc:chgData name="Patricia Shaw [phs] (Staff)" userId="dafa3f6a-a603-4426-a657-2b6554a4c94c" providerId="ADAL" clId="{E27AAC80-A904-6E4E-806E-B5D4FAAB261F}" dt="2023-01-07T13:25:21.841" v="1163" actId="20577"/>
        <pc:sldMkLst>
          <pc:docMk/>
          <pc:sldMk cId="2457834946" sldId="273"/>
        </pc:sldMkLst>
        <pc:spChg chg="add mod ord">
          <ac:chgData name="Patricia Shaw [phs] (Staff)" userId="dafa3f6a-a603-4426-a657-2b6554a4c94c" providerId="ADAL" clId="{E27AAC80-A904-6E4E-806E-B5D4FAAB261F}" dt="2023-01-07T13:19:52.708" v="1061" actId="20577"/>
          <ac:spMkLst>
            <pc:docMk/>
            <pc:sldMk cId="2457834946" sldId="273"/>
            <ac:spMk id="2" creationId="{88F795C8-14FA-41E3-B7B1-D4B9DCFFD69D}"/>
          </ac:spMkLst>
        </pc:spChg>
        <pc:spChg chg="add mod ord">
          <ac:chgData name="Patricia Shaw [phs] (Staff)" userId="dafa3f6a-a603-4426-a657-2b6554a4c94c" providerId="ADAL" clId="{E27AAC80-A904-6E4E-806E-B5D4FAAB261F}" dt="2023-01-07T13:25:21.841" v="1163" actId="20577"/>
          <ac:spMkLst>
            <pc:docMk/>
            <pc:sldMk cId="2457834946" sldId="273"/>
            <ac:spMk id="3" creationId="{DB013187-B0CC-350B-8B31-221E379C2F5B}"/>
          </ac:spMkLst>
        </pc:spChg>
        <pc:spChg chg="del mod">
          <ac:chgData name="Patricia Shaw [phs] (Staff)" userId="dafa3f6a-a603-4426-a657-2b6554a4c94c" providerId="ADAL" clId="{E27AAC80-A904-6E4E-806E-B5D4FAAB261F}" dt="2023-01-07T13:19:41.901" v="1034" actId="478"/>
          <ac:spMkLst>
            <pc:docMk/>
            <pc:sldMk cId="2457834946" sldId="273"/>
            <ac:spMk id="8" creationId="{4D19F345-459E-4B3F-80B9-BDACF33CC1FF}"/>
          </ac:spMkLst>
        </pc:spChg>
        <pc:picChg chg="del">
          <ac:chgData name="Patricia Shaw [phs] (Staff)" userId="dafa3f6a-a603-4426-a657-2b6554a4c94c" providerId="ADAL" clId="{E27AAC80-A904-6E4E-806E-B5D4FAAB261F}" dt="2023-01-07T13:20:43.673" v="1084" actId="478"/>
          <ac:picMkLst>
            <pc:docMk/>
            <pc:sldMk cId="2457834946" sldId="273"/>
            <ac:picMk id="6" creationId="{4177D76C-15BE-4C0D-A9DB-258768E3884B}"/>
          </ac:picMkLst>
        </pc:picChg>
      </pc:sldChg>
      <pc:sldChg chg="modSp add mod">
        <pc:chgData name="Patricia Shaw [phs] (Staff)" userId="dafa3f6a-a603-4426-a657-2b6554a4c94c" providerId="ADAL" clId="{E27AAC80-A904-6E4E-806E-B5D4FAAB261F}" dt="2023-01-07T13:55:14.517" v="2232" actId="20577"/>
        <pc:sldMkLst>
          <pc:docMk/>
          <pc:sldMk cId="101718995" sldId="274"/>
        </pc:sldMkLst>
        <pc:spChg chg="mod">
          <ac:chgData name="Patricia Shaw [phs] (Staff)" userId="dafa3f6a-a603-4426-a657-2b6554a4c94c" providerId="ADAL" clId="{E27AAC80-A904-6E4E-806E-B5D4FAAB261F}" dt="2023-01-07T13:55:14.517" v="2232" actId="20577"/>
          <ac:spMkLst>
            <pc:docMk/>
            <pc:sldMk cId="101718995" sldId="274"/>
            <ac:spMk id="3" creationId="{8F3EB985-0065-4D21-AC5B-A06150EE379E}"/>
          </ac:spMkLst>
        </pc:spChg>
      </pc:sldChg>
      <pc:sldChg chg="modSp add mod">
        <pc:chgData name="Patricia Shaw [phs] (Staff)" userId="dafa3f6a-a603-4426-a657-2b6554a4c94c" providerId="ADAL" clId="{E27AAC80-A904-6E4E-806E-B5D4FAAB261F}" dt="2023-01-07T14:10:57.513" v="2794" actId="20577"/>
        <pc:sldMkLst>
          <pc:docMk/>
          <pc:sldMk cId="3359524051" sldId="275"/>
        </pc:sldMkLst>
        <pc:spChg chg="mod">
          <ac:chgData name="Patricia Shaw [phs] (Staff)" userId="dafa3f6a-a603-4426-a657-2b6554a4c94c" providerId="ADAL" clId="{E27AAC80-A904-6E4E-806E-B5D4FAAB261F}" dt="2023-01-07T14:10:57.513" v="2794" actId="20577"/>
          <ac:spMkLst>
            <pc:docMk/>
            <pc:sldMk cId="3359524051" sldId="275"/>
            <ac:spMk id="3" creationId="{8F3EB985-0065-4D21-AC5B-A06150EE379E}"/>
          </ac:spMkLst>
        </pc:spChg>
      </pc:sldChg>
      <pc:sldChg chg="addSp delSp modSp new mod">
        <pc:chgData name="Patricia Shaw [phs] (Staff)" userId="dafa3f6a-a603-4426-a657-2b6554a4c94c" providerId="ADAL" clId="{E27AAC80-A904-6E4E-806E-B5D4FAAB261F}" dt="2023-01-08T11:56:46.471" v="3211" actId="14100"/>
        <pc:sldMkLst>
          <pc:docMk/>
          <pc:sldMk cId="657752351" sldId="276"/>
        </pc:sldMkLst>
        <pc:spChg chg="mod">
          <ac:chgData name="Patricia Shaw [phs] (Staff)" userId="dafa3f6a-a603-4426-a657-2b6554a4c94c" providerId="ADAL" clId="{E27AAC80-A904-6E4E-806E-B5D4FAAB261F}" dt="2023-01-08T11:56:37.231" v="3209" actId="1076"/>
          <ac:spMkLst>
            <pc:docMk/>
            <pc:sldMk cId="657752351" sldId="276"/>
            <ac:spMk id="2" creationId="{1BD2138F-A6A2-9F18-F84D-7BE0ED3218D4}"/>
          </ac:spMkLst>
        </pc:spChg>
        <pc:spChg chg="del">
          <ac:chgData name="Patricia Shaw [phs] (Staff)" userId="dafa3f6a-a603-4426-a657-2b6554a4c94c" providerId="ADAL" clId="{E27AAC80-A904-6E4E-806E-B5D4FAAB261F}" dt="2023-01-08T11:56:32.275" v="3208" actId="478"/>
          <ac:spMkLst>
            <pc:docMk/>
            <pc:sldMk cId="657752351" sldId="276"/>
            <ac:spMk id="3" creationId="{77C4DF40-F2A5-E556-72BF-A0389EC594B0}"/>
          </ac:spMkLst>
        </pc:spChg>
        <pc:spChg chg="add mod">
          <ac:chgData name="Patricia Shaw [phs] (Staff)" userId="dafa3f6a-a603-4426-a657-2b6554a4c94c" providerId="ADAL" clId="{E27AAC80-A904-6E4E-806E-B5D4FAAB261F}" dt="2023-01-08T11:56:20.392" v="3189" actId="14100"/>
          <ac:spMkLst>
            <pc:docMk/>
            <pc:sldMk cId="657752351" sldId="276"/>
            <ac:spMk id="5" creationId="{B69655FF-3EB8-71DF-244C-BE09CC199D52}"/>
          </ac:spMkLst>
        </pc:spChg>
        <pc:picChg chg="add mod">
          <ac:chgData name="Patricia Shaw [phs] (Staff)" userId="dafa3f6a-a603-4426-a657-2b6554a4c94c" providerId="ADAL" clId="{E27AAC80-A904-6E4E-806E-B5D4FAAB261F}" dt="2023-01-08T11:56:41.387" v="3210" actId="1076"/>
          <ac:picMkLst>
            <pc:docMk/>
            <pc:sldMk cId="657752351" sldId="276"/>
            <ac:picMk id="4" creationId="{4DC6D210-A979-9D85-4463-E4FDB19502EF}"/>
          </ac:picMkLst>
        </pc:picChg>
        <pc:cxnChg chg="add mod">
          <ac:chgData name="Patricia Shaw [phs] (Staff)" userId="dafa3f6a-a603-4426-a657-2b6554a4c94c" providerId="ADAL" clId="{E27AAC80-A904-6E4E-806E-B5D4FAAB261F}" dt="2023-01-08T11:56:46.471" v="3211" actId="14100"/>
          <ac:cxnSpMkLst>
            <pc:docMk/>
            <pc:sldMk cId="657752351" sldId="276"/>
            <ac:cxnSpMk id="6" creationId="{2A0F62E5-9980-E51B-D754-C9BD5D155C2E}"/>
          </ac:cxnSpMkLst>
        </pc:cxnChg>
      </pc:sldChg>
      <pc:sldMasterChg chg="setBg modSldLayout">
        <pc:chgData name="Patricia Shaw [phs] (Staff)" userId="dafa3f6a-a603-4426-a657-2b6554a4c94c" providerId="ADAL" clId="{E27AAC80-A904-6E4E-806E-B5D4FAAB261F}" dt="2023-01-07T13:20:25.217" v="1080"/>
        <pc:sldMasterMkLst>
          <pc:docMk/>
          <pc:sldMasterMk cId="4204941880" sldId="2147483660"/>
        </pc:sldMasterMkLst>
        <pc:sldLayoutChg chg="setBg">
          <pc:chgData name="Patricia Shaw [phs] (Staff)" userId="dafa3f6a-a603-4426-a657-2b6554a4c94c" providerId="ADAL" clId="{E27AAC80-A904-6E4E-806E-B5D4FAAB261F}" dt="2023-01-07T13:20:25.217" v="1080"/>
          <pc:sldLayoutMkLst>
            <pc:docMk/>
            <pc:sldMasterMk cId="4204941880" sldId="2147483660"/>
            <pc:sldLayoutMk cId="1150901433" sldId="2147483661"/>
          </pc:sldLayoutMkLst>
        </pc:sldLayoutChg>
      </pc:sldMasterChg>
      <pc:sldMasterChg chg="setBg modSldLayout">
        <pc:chgData name="Patricia Shaw [phs] (Staff)" userId="dafa3f6a-a603-4426-a657-2b6554a4c94c" providerId="ADAL" clId="{E27AAC80-A904-6E4E-806E-B5D4FAAB261F}" dt="2023-01-07T13:20:25.217" v="1080"/>
        <pc:sldMasterMkLst>
          <pc:docMk/>
          <pc:sldMasterMk cId="3046191056" sldId="2147483662"/>
        </pc:sldMasterMkLst>
        <pc:sldLayoutChg chg="setBg">
          <pc:chgData name="Patricia Shaw [phs] (Staff)" userId="dafa3f6a-a603-4426-a657-2b6554a4c94c" providerId="ADAL" clId="{E27AAC80-A904-6E4E-806E-B5D4FAAB261F}" dt="2023-01-07T13:20:25.217" v="1080"/>
          <pc:sldLayoutMkLst>
            <pc:docMk/>
            <pc:sldMasterMk cId="3046191056" sldId="2147483662"/>
            <pc:sldLayoutMk cId="2006664910" sldId="2147483663"/>
          </pc:sldLayoutMkLst>
        </pc:sldLayoutChg>
        <pc:sldLayoutChg chg="setBg">
          <pc:chgData name="Patricia Shaw [phs] (Staff)" userId="dafa3f6a-a603-4426-a657-2b6554a4c94c" providerId="ADAL" clId="{E27AAC80-A904-6E4E-806E-B5D4FAAB261F}" dt="2023-01-07T13:20:25.217" v="1080"/>
          <pc:sldLayoutMkLst>
            <pc:docMk/>
            <pc:sldMasterMk cId="3046191056" sldId="2147483662"/>
            <pc:sldLayoutMk cId="4156264368" sldId="2147483664"/>
          </pc:sldLayoutMkLst>
        </pc:sldLayoutChg>
        <pc:sldLayoutChg chg="setBg">
          <pc:chgData name="Patricia Shaw [phs] (Staff)" userId="dafa3f6a-a603-4426-a657-2b6554a4c94c" providerId="ADAL" clId="{E27AAC80-A904-6E4E-806E-B5D4FAAB261F}" dt="2023-01-07T13:20:25.217" v="1080"/>
          <pc:sldLayoutMkLst>
            <pc:docMk/>
            <pc:sldMasterMk cId="3046191056" sldId="2147483662"/>
            <pc:sldLayoutMk cId="460286302" sldId="2147483665"/>
          </pc:sldLayoutMkLst>
        </pc:sldLayoutChg>
        <pc:sldLayoutChg chg="setBg">
          <pc:chgData name="Patricia Shaw [phs] (Staff)" userId="dafa3f6a-a603-4426-a657-2b6554a4c94c" providerId="ADAL" clId="{E27AAC80-A904-6E4E-806E-B5D4FAAB261F}" dt="2023-01-07T13:20:25.217" v="1080"/>
          <pc:sldLayoutMkLst>
            <pc:docMk/>
            <pc:sldMasterMk cId="3046191056" sldId="2147483662"/>
            <pc:sldLayoutMk cId="528953333" sldId="2147483666"/>
          </pc:sldLayoutMkLst>
        </pc:sldLayoutChg>
        <pc:sldLayoutChg chg="setBg">
          <pc:chgData name="Patricia Shaw [phs] (Staff)" userId="dafa3f6a-a603-4426-a657-2b6554a4c94c" providerId="ADAL" clId="{E27AAC80-A904-6E4E-806E-B5D4FAAB261F}" dt="2023-01-07T13:20:25.217" v="1080"/>
          <pc:sldLayoutMkLst>
            <pc:docMk/>
            <pc:sldMasterMk cId="3046191056" sldId="2147483662"/>
            <pc:sldLayoutMk cId="2623012464" sldId="2147483667"/>
          </pc:sldLayoutMkLst>
        </pc:sldLayoutChg>
        <pc:sldLayoutChg chg="setBg">
          <pc:chgData name="Patricia Shaw [phs] (Staff)" userId="dafa3f6a-a603-4426-a657-2b6554a4c94c" providerId="ADAL" clId="{E27AAC80-A904-6E4E-806E-B5D4FAAB261F}" dt="2023-01-07T13:20:25.217" v="1080"/>
          <pc:sldLayoutMkLst>
            <pc:docMk/>
            <pc:sldMasterMk cId="3046191056" sldId="2147483662"/>
            <pc:sldLayoutMk cId="3110883336" sldId="2147483668"/>
          </pc:sldLayoutMkLst>
        </pc:sldLayoutChg>
        <pc:sldLayoutChg chg="setBg">
          <pc:chgData name="Patricia Shaw [phs] (Staff)" userId="dafa3f6a-a603-4426-a657-2b6554a4c94c" providerId="ADAL" clId="{E27AAC80-A904-6E4E-806E-B5D4FAAB261F}" dt="2023-01-07T13:20:25.217" v="1080"/>
          <pc:sldLayoutMkLst>
            <pc:docMk/>
            <pc:sldMasterMk cId="3046191056" sldId="2147483662"/>
            <pc:sldLayoutMk cId="2331222203" sldId="2147483669"/>
          </pc:sldLayoutMkLst>
        </pc:sldLayoutChg>
        <pc:sldLayoutChg chg="setBg">
          <pc:chgData name="Patricia Shaw [phs] (Staff)" userId="dafa3f6a-a603-4426-a657-2b6554a4c94c" providerId="ADAL" clId="{E27AAC80-A904-6E4E-806E-B5D4FAAB261F}" dt="2023-01-07T13:20:25.217" v="1080"/>
          <pc:sldLayoutMkLst>
            <pc:docMk/>
            <pc:sldMasterMk cId="3046191056" sldId="2147483662"/>
            <pc:sldLayoutMk cId="2654491294" sldId="2147483670"/>
          </pc:sldLayoutMkLst>
        </pc:sldLayoutChg>
        <pc:sldLayoutChg chg="setBg">
          <pc:chgData name="Patricia Shaw [phs] (Staff)" userId="dafa3f6a-a603-4426-a657-2b6554a4c94c" providerId="ADAL" clId="{E27AAC80-A904-6E4E-806E-B5D4FAAB261F}" dt="2023-01-07T13:20:25.217" v="1080"/>
          <pc:sldLayoutMkLst>
            <pc:docMk/>
            <pc:sldMasterMk cId="3046191056" sldId="2147483662"/>
            <pc:sldLayoutMk cId="655279644" sldId="2147483671"/>
          </pc:sldLayoutMkLst>
        </pc:sldLayoutChg>
      </pc:sldMasterChg>
    </pc:docChg>
  </pc:docChgLst>
  <pc:docChgLst>
    <pc:chgData name="Patricia Shaw [phs] (Staff)" userId="dafa3f6a-a603-4426-a657-2b6554a4c94c" providerId="ADAL" clId="{06F77AA1-A286-3640-87C8-F220740259F9}"/>
    <pc:docChg chg="custSel addSld delSld modSld sldOrd delMainMaster">
      <pc:chgData name="Patricia Shaw [phs] (Staff)" userId="dafa3f6a-a603-4426-a657-2b6554a4c94c" providerId="ADAL" clId="{06F77AA1-A286-3640-87C8-F220740259F9}" dt="2024-01-10T09:08:01.862" v="634" actId="179"/>
      <pc:docMkLst>
        <pc:docMk/>
      </pc:docMkLst>
      <pc:sldChg chg="del">
        <pc:chgData name="Patricia Shaw [phs] (Staff)" userId="dafa3f6a-a603-4426-a657-2b6554a4c94c" providerId="ADAL" clId="{06F77AA1-A286-3640-87C8-F220740259F9}" dt="2024-01-10T09:07:09.760" v="625" actId="2696"/>
        <pc:sldMkLst>
          <pc:docMk/>
          <pc:sldMk cId="1649532569" sldId="263"/>
        </pc:sldMkLst>
      </pc:sldChg>
      <pc:sldChg chg="modSp mod">
        <pc:chgData name="Patricia Shaw [phs] (Staff)" userId="dafa3f6a-a603-4426-a657-2b6554a4c94c" providerId="ADAL" clId="{06F77AA1-A286-3640-87C8-F220740259F9}" dt="2024-01-10T08:50:47.033" v="132" actId="20577"/>
        <pc:sldMkLst>
          <pc:docMk/>
          <pc:sldMk cId="1473603467" sldId="269"/>
        </pc:sldMkLst>
        <pc:spChg chg="mod">
          <ac:chgData name="Patricia Shaw [phs] (Staff)" userId="dafa3f6a-a603-4426-a657-2b6554a4c94c" providerId="ADAL" clId="{06F77AA1-A286-3640-87C8-F220740259F9}" dt="2024-01-10T08:50:47.033" v="132" actId="20577"/>
          <ac:spMkLst>
            <pc:docMk/>
            <pc:sldMk cId="1473603467" sldId="269"/>
            <ac:spMk id="3" creationId="{8F3EB985-0065-4D21-AC5B-A06150EE379E}"/>
          </ac:spMkLst>
        </pc:spChg>
      </pc:sldChg>
      <pc:sldChg chg="addSp delSp modSp mod ord">
        <pc:chgData name="Patricia Shaw [phs] (Staff)" userId="dafa3f6a-a603-4426-a657-2b6554a4c94c" providerId="ADAL" clId="{06F77AA1-A286-3640-87C8-F220740259F9}" dt="2024-01-10T08:58:22.359" v="499" actId="21"/>
        <pc:sldMkLst>
          <pc:docMk/>
          <pc:sldMk cId="507177436" sldId="271"/>
        </pc:sldMkLst>
        <pc:spChg chg="add del mod">
          <ac:chgData name="Patricia Shaw [phs] (Staff)" userId="dafa3f6a-a603-4426-a657-2b6554a4c94c" providerId="ADAL" clId="{06F77AA1-A286-3640-87C8-F220740259F9}" dt="2024-01-10T08:57:21.341" v="493" actId="478"/>
          <ac:spMkLst>
            <pc:docMk/>
            <pc:sldMk cId="507177436" sldId="271"/>
            <ac:spMk id="2" creationId="{F77793DC-1BC5-0F56-34B9-1D28CC16C9FB}"/>
          </ac:spMkLst>
        </pc:spChg>
        <pc:spChg chg="mod">
          <ac:chgData name="Patricia Shaw [phs] (Staff)" userId="dafa3f6a-a603-4426-a657-2b6554a4c94c" providerId="ADAL" clId="{06F77AA1-A286-3640-87C8-F220740259F9}" dt="2024-01-10T08:58:22.359" v="499" actId="21"/>
          <ac:spMkLst>
            <pc:docMk/>
            <pc:sldMk cId="507177436" sldId="271"/>
            <ac:spMk id="3" creationId="{8F3EB985-0065-4D21-AC5B-A06150EE379E}"/>
          </ac:spMkLst>
        </pc:spChg>
        <pc:spChg chg="add mod">
          <ac:chgData name="Patricia Shaw [phs] (Staff)" userId="dafa3f6a-a603-4426-a657-2b6554a4c94c" providerId="ADAL" clId="{06F77AA1-A286-3640-87C8-F220740259F9}" dt="2024-01-10T08:57:22.027" v="494"/>
          <ac:spMkLst>
            <pc:docMk/>
            <pc:sldMk cId="507177436" sldId="271"/>
            <ac:spMk id="4" creationId="{08640029-5475-B03E-4EBC-D0F17F09E16B}"/>
          </ac:spMkLst>
        </pc:spChg>
        <pc:spChg chg="del">
          <ac:chgData name="Patricia Shaw [phs] (Staff)" userId="dafa3f6a-a603-4426-a657-2b6554a4c94c" providerId="ADAL" clId="{06F77AA1-A286-3640-87C8-F220740259F9}" dt="2024-01-10T08:57:11.256" v="491" actId="478"/>
          <ac:spMkLst>
            <pc:docMk/>
            <pc:sldMk cId="507177436" sldId="271"/>
            <ac:spMk id="7" creationId="{D4B7A6ED-7D41-47E2-8CD3-2793922010ED}"/>
          </ac:spMkLst>
        </pc:spChg>
      </pc:sldChg>
      <pc:sldChg chg="modSp mod">
        <pc:chgData name="Patricia Shaw [phs] (Staff)" userId="dafa3f6a-a603-4426-a657-2b6554a4c94c" providerId="ADAL" clId="{06F77AA1-A286-3640-87C8-F220740259F9}" dt="2024-01-10T09:02:25.311" v="582" actId="403"/>
        <pc:sldMkLst>
          <pc:docMk/>
          <pc:sldMk cId="3088953492" sldId="272"/>
        </pc:sldMkLst>
        <pc:spChg chg="mod">
          <ac:chgData name="Patricia Shaw [phs] (Staff)" userId="dafa3f6a-a603-4426-a657-2b6554a4c94c" providerId="ADAL" clId="{06F77AA1-A286-3640-87C8-F220740259F9}" dt="2024-01-10T09:02:25.311" v="582" actId="403"/>
          <ac:spMkLst>
            <pc:docMk/>
            <pc:sldMk cId="3088953492" sldId="272"/>
            <ac:spMk id="3" creationId="{8F3EB985-0065-4D21-AC5B-A06150EE379E}"/>
          </ac:spMkLst>
        </pc:spChg>
      </pc:sldChg>
      <pc:sldChg chg="modSp del mod">
        <pc:chgData name="Patricia Shaw [phs] (Staff)" userId="dafa3f6a-a603-4426-a657-2b6554a4c94c" providerId="ADAL" clId="{06F77AA1-A286-3640-87C8-F220740259F9}" dt="2024-01-10T08:51:37.286" v="133" actId="2696"/>
        <pc:sldMkLst>
          <pc:docMk/>
          <pc:sldMk cId="101718995" sldId="274"/>
        </pc:sldMkLst>
        <pc:spChg chg="mod">
          <ac:chgData name="Patricia Shaw [phs] (Staff)" userId="dafa3f6a-a603-4426-a657-2b6554a4c94c" providerId="ADAL" clId="{06F77AA1-A286-3640-87C8-F220740259F9}" dt="2024-01-10T08:50:04.249" v="6" actId="20577"/>
          <ac:spMkLst>
            <pc:docMk/>
            <pc:sldMk cId="101718995" sldId="274"/>
            <ac:spMk id="3" creationId="{8F3EB985-0065-4D21-AC5B-A06150EE379E}"/>
          </ac:spMkLst>
        </pc:spChg>
      </pc:sldChg>
      <pc:sldChg chg="addSp delSp modSp mod ord">
        <pc:chgData name="Patricia Shaw [phs] (Staff)" userId="dafa3f6a-a603-4426-a657-2b6554a4c94c" providerId="ADAL" clId="{06F77AA1-A286-3640-87C8-F220740259F9}" dt="2024-01-10T09:07:35.069" v="629" actId="11"/>
        <pc:sldMkLst>
          <pc:docMk/>
          <pc:sldMk cId="3359524051" sldId="275"/>
        </pc:sldMkLst>
        <pc:spChg chg="add mod">
          <ac:chgData name="Patricia Shaw [phs] (Staff)" userId="dafa3f6a-a603-4426-a657-2b6554a4c94c" providerId="ADAL" clId="{06F77AA1-A286-3640-87C8-F220740259F9}" dt="2024-01-10T08:55:33.291" v="489"/>
          <ac:spMkLst>
            <pc:docMk/>
            <pc:sldMk cId="3359524051" sldId="275"/>
            <ac:spMk id="2" creationId="{D141DEE2-5819-D483-5801-5F4173B1A867}"/>
          </ac:spMkLst>
        </pc:spChg>
        <pc:spChg chg="mod">
          <ac:chgData name="Patricia Shaw [phs] (Staff)" userId="dafa3f6a-a603-4426-a657-2b6554a4c94c" providerId="ADAL" clId="{06F77AA1-A286-3640-87C8-F220740259F9}" dt="2024-01-10T09:07:35.069" v="629" actId="11"/>
          <ac:spMkLst>
            <pc:docMk/>
            <pc:sldMk cId="3359524051" sldId="275"/>
            <ac:spMk id="3" creationId="{8F3EB985-0065-4D21-AC5B-A06150EE379E}"/>
          </ac:spMkLst>
        </pc:spChg>
        <pc:spChg chg="del">
          <ac:chgData name="Patricia Shaw [phs] (Staff)" userId="dafa3f6a-a603-4426-a657-2b6554a4c94c" providerId="ADAL" clId="{06F77AA1-A286-3640-87C8-F220740259F9}" dt="2024-01-10T08:55:32.566" v="488" actId="478"/>
          <ac:spMkLst>
            <pc:docMk/>
            <pc:sldMk cId="3359524051" sldId="275"/>
            <ac:spMk id="9" creationId="{ED226E51-F671-4B26-8C95-FA6179D341FC}"/>
          </ac:spMkLst>
        </pc:spChg>
      </pc:sldChg>
      <pc:sldChg chg="addSp delSp modSp mod">
        <pc:chgData name="Patricia Shaw [phs] (Staff)" userId="dafa3f6a-a603-4426-a657-2b6554a4c94c" providerId="ADAL" clId="{06F77AA1-A286-3640-87C8-F220740259F9}" dt="2024-01-10T08:49:06.768" v="5" actId="167"/>
        <pc:sldMkLst>
          <pc:docMk/>
          <pc:sldMk cId="657752351" sldId="276"/>
        </pc:sldMkLst>
        <pc:picChg chg="del">
          <ac:chgData name="Patricia Shaw [phs] (Staff)" userId="dafa3f6a-a603-4426-a657-2b6554a4c94c" providerId="ADAL" clId="{06F77AA1-A286-3640-87C8-F220740259F9}" dt="2024-01-10T08:48:51.974" v="0" actId="478"/>
          <ac:picMkLst>
            <pc:docMk/>
            <pc:sldMk cId="657752351" sldId="276"/>
            <ac:picMk id="4" creationId="{4DC6D210-A979-9D85-4463-E4FDB19502EF}"/>
          </ac:picMkLst>
        </pc:picChg>
        <pc:picChg chg="add mod">
          <ac:chgData name="Patricia Shaw [phs] (Staff)" userId="dafa3f6a-a603-4426-a657-2b6554a4c94c" providerId="ADAL" clId="{06F77AA1-A286-3640-87C8-F220740259F9}" dt="2024-01-10T08:49:06.768" v="5" actId="167"/>
          <ac:picMkLst>
            <pc:docMk/>
            <pc:sldMk cId="657752351" sldId="276"/>
            <ac:picMk id="7" creationId="{3F714FFA-7FC6-261F-CA1E-0952E9C993EF}"/>
          </ac:picMkLst>
        </pc:picChg>
      </pc:sldChg>
      <pc:sldChg chg="addSp delSp modSp add mod">
        <pc:chgData name="Patricia Shaw [phs] (Staff)" userId="dafa3f6a-a603-4426-a657-2b6554a4c94c" providerId="ADAL" clId="{06F77AA1-A286-3640-87C8-F220740259F9}" dt="2024-01-10T09:08:01.862" v="634" actId="179"/>
        <pc:sldMkLst>
          <pc:docMk/>
          <pc:sldMk cId="2482520491" sldId="277"/>
        </pc:sldMkLst>
        <pc:spChg chg="add mod">
          <ac:chgData name="Patricia Shaw [phs] (Staff)" userId="dafa3f6a-a603-4426-a657-2b6554a4c94c" providerId="ADAL" clId="{06F77AA1-A286-3640-87C8-F220740259F9}" dt="2024-01-10T08:54:47.163" v="486"/>
          <ac:spMkLst>
            <pc:docMk/>
            <pc:sldMk cId="2482520491" sldId="277"/>
            <ac:spMk id="2" creationId="{9D2F0DAD-9B2A-12A8-044E-A2D39298FB9F}"/>
          </ac:spMkLst>
        </pc:spChg>
        <pc:spChg chg="mod">
          <ac:chgData name="Patricia Shaw [phs] (Staff)" userId="dafa3f6a-a603-4426-a657-2b6554a4c94c" providerId="ADAL" clId="{06F77AA1-A286-3640-87C8-F220740259F9}" dt="2024-01-10T09:08:01.862" v="634" actId="179"/>
          <ac:spMkLst>
            <pc:docMk/>
            <pc:sldMk cId="2482520491" sldId="277"/>
            <ac:spMk id="3" creationId="{8F3EB985-0065-4D21-AC5B-A06150EE379E}"/>
          </ac:spMkLst>
        </pc:spChg>
        <pc:spChg chg="del">
          <ac:chgData name="Patricia Shaw [phs] (Staff)" userId="dafa3f6a-a603-4426-a657-2b6554a4c94c" providerId="ADAL" clId="{06F77AA1-A286-3640-87C8-F220740259F9}" dt="2024-01-10T08:54:46.871" v="485" actId="478"/>
          <ac:spMkLst>
            <pc:docMk/>
            <pc:sldMk cId="2482520491" sldId="277"/>
            <ac:spMk id="9" creationId="{ED226E51-F671-4B26-8C95-FA6179D341FC}"/>
          </ac:spMkLst>
        </pc:spChg>
      </pc:sldChg>
      <pc:sldChg chg="modSp add mod">
        <pc:chgData name="Patricia Shaw [phs] (Staff)" userId="dafa3f6a-a603-4426-a657-2b6554a4c94c" providerId="ADAL" clId="{06F77AA1-A286-3640-87C8-F220740259F9}" dt="2024-01-10T09:06:08.831" v="624" actId="27636"/>
        <pc:sldMkLst>
          <pc:docMk/>
          <pc:sldMk cId="4281165276" sldId="278"/>
        </pc:sldMkLst>
        <pc:spChg chg="mod">
          <ac:chgData name="Patricia Shaw [phs] (Staff)" userId="dafa3f6a-a603-4426-a657-2b6554a4c94c" providerId="ADAL" clId="{06F77AA1-A286-3640-87C8-F220740259F9}" dt="2024-01-10T09:05:17.831" v="596" actId="20577"/>
          <ac:spMkLst>
            <pc:docMk/>
            <pc:sldMk cId="4281165276" sldId="278"/>
            <ac:spMk id="2" creationId="{7E617ADB-FDE6-7E3E-B3CE-BDBE3EA19668}"/>
          </ac:spMkLst>
        </pc:spChg>
        <pc:spChg chg="mod">
          <ac:chgData name="Patricia Shaw [phs] (Staff)" userId="dafa3f6a-a603-4426-a657-2b6554a4c94c" providerId="ADAL" clId="{06F77AA1-A286-3640-87C8-F220740259F9}" dt="2024-01-10T09:06:08.831" v="624" actId="27636"/>
          <ac:spMkLst>
            <pc:docMk/>
            <pc:sldMk cId="4281165276" sldId="278"/>
            <ac:spMk id="3" creationId="{84C74A35-30C7-A813-2FC1-B2AA4D57624C}"/>
          </ac:spMkLst>
        </pc:spChg>
      </pc:sldChg>
      <pc:sldMasterChg chg="del delSldLayout">
        <pc:chgData name="Patricia Shaw [phs] (Staff)" userId="dafa3f6a-a603-4426-a657-2b6554a4c94c" providerId="ADAL" clId="{06F77AA1-A286-3640-87C8-F220740259F9}" dt="2024-01-10T09:07:09.762" v="627" actId="2696"/>
        <pc:sldMasterMkLst>
          <pc:docMk/>
          <pc:sldMasterMk cId="4204941880" sldId="2147483660"/>
        </pc:sldMasterMkLst>
        <pc:sldLayoutChg chg="del">
          <pc:chgData name="Patricia Shaw [phs] (Staff)" userId="dafa3f6a-a603-4426-a657-2b6554a4c94c" providerId="ADAL" clId="{06F77AA1-A286-3640-87C8-F220740259F9}" dt="2024-01-10T09:07:09.761" v="626" actId="2696"/>
          <pc:sldLayoutMkLst>
            <pc:docMk/>
            <pc:sldMasterMk cId="4204941880" sldId="2147483660"/>
            <pc:sldLayoutMk cId="1150901433" sldId="2147483661"/>
          </pc:sldLayoutMkLst>
        </pc:sldLayoutChg>
      </pc:sldMasterChg>
    </pc:docChg>
  </pc:docChgLst>
  <pc:docChgLst>
    <pc:chgData name="Patricia Shaw [phs] (Staff)" userId="dafa3f6a-a603-4426-a657-2b6554a4c94c" providerId="ADAL" clId="{2E18F0C6-6DAA-C048-B5CF-8E8CABF03D6C}"/>
    <pc:docChg chg="custSel addSld delSld modSld">
      <pc:chgData name="Patricia Shaw [phs] (Staff)" userId="dafa3f6a-a603-4426-a657-2b6554a4c94c" providerId="ADAL" clId="{2E18F0C6-6DAA-C048-B5CF-8E8CABF03D6C}" dt="2024-01-10T14:39:36.606" v="1256" actId="2696"/>
      <pc:docMkLst>
        <pc:docMk/>
      </pc:docMkLst>
      <pc:sldChg chg="modSp mod">
        <pc:chgData name="Patricia Shaw [phs] (Staff)" userId="dafa3f6a-a603-4426-a657-2b6554a4c94c" providerId="ADAL" clId="{2E18F0C6-6DAA-C048-B5CF-8E8CABF03D6C}" dt="2024-01-10T09:20:47.497" v="32" actId="20577"/>
        <pc:sldMkLst>
          <pc:docMk/>
          <pc:sldMk cId="638431711" sldId="256"/>
        </pc:sldMkLst>
        <pc:spChg chg="mod">
          <ac:chgData name="Patricia Shaw [phs] (Staff)" userId="dafa3f6a-a603-4426-a657-2b6554a4c94c" providerId="ADAL" clId="{2E18F0C6-6DAA-C048-B5CF-8E8CABF03D6C}" dt="2024-01-10T09:20:47.497" v="32" actId="20577"/>
          <ac:spMkLst>
            <pc:docMk/>
            <pc:sldMk cId="638431711" sldId="256"/>
            <ac:spMk id="5" creationId="{560CC261-8AA1-40EC-195B-C7AF8D55B256}"/>
          </ac:spMkLst>
        </pc:spChg>
        <pc:graphicFrameChg chg="modGraphic">
          <ac:chgData name="Patricia Shaw [phs] (Staff)" userId="dafa3f6a-a603-4426-a657-2b6554a4c94c" providerId="ADAL" clId="{2E18F0C6-6DAA-C048-B5CF-8E8CABF03D6C}" dt="2024-01-10T09:20:37.889" v="22" actId="20577"/>
          <ac:graphicFrameMkLst>
            <pc:docMk/>
            <pc:sldMk cId="638431711" sldId="256"/>
            <ac:graphicFrameMk id="8" creationId="{4D1F370C-5D81-2B4D-956A-23E4BF937CFF}"/>
          </ac:graphicFrameMkLst>
        </pc:graphicFrameChg>
      </pc:sldChg>
      <pc:sldChg chg="modSp mod">
        <pc:chgData name="Patricia Shaw [phs] (Staff)" userId="dafa3f6a-a603-4426-a657-2b6554a4c94c" providerId="ADAL" clId="{2E18F0C6-6DAA-C048-B5CF-8E8CABF03D6C}" dt="2024-01-10T09:21:09.731" v="46" actId="20577"/>
        <pc:sldMkLst>
          <pc:docMk/>
          <pc:sldMk cId="2873581762" sldId="257"/>
        </pc:sldMkLst>
        <pc:spChg chg="mod">
          <ac:chgData name="Patricia Shaw [phs] (Staff)" userId="dafa3f6a-a603-4426-a657-2b6554a4c94c" providerId="ADAL" clId="{2E18F0C6-6DAA-C048-B5CF-8E8CABF03D6C}" dt="2024-01-10T09:21:09.731" v="46" actId="20577"/>
          <ac:spMkLst>
            <pc:docMk/>
            <pc:sldMk cId="2873581762" sldId="257"/>
            <ac:spMk id="3" creationId="{9D143CB3-A69C-1226-850D-3E1F2C66F081}"/>
          </ac:spMkLst>
        </pc:spChg>
      </pc:sldChg>
      <pc:sldChg chg="del">
        <pc:chgData name="Patricia Shaw [phs] (Staff)" userId="dafa3f6a-a603-4426-a657-2b6554a4c94c" providerId="ADAL" clId="{2E18F0C6-6DAA-C048-B5CF-8E8CABF03D6C}" dt="2024-01-10T14:39:36.606" v="1256" actId="2696"/>
        <pc:sldMkLst>
          <pc:docMk/>
          <pc:sldMk cId="286128897" sldId="262"/>
        </pc:sldMkLst>
      </pc:sldChg>
      <pc:sldChg chg="addSp modSp mod">
        <pc:chgData name="Patricia Shaw [phs] (Staff)" userId="dafa3f6a-a603-4426-a657-2b6554a4c94c" providerId="ADAL" clId="{2E18F0C6-6DAA-C048-B5CF-8E8CABF03D6C}" dt="2024-01-10T10:06:13.608" v="598" actId="14100"/>
        <pc:sldMkLst>
          <pc:docMk/>
          <pc:sldMk cId="1473603467" sldId="269"/>
        </pc:sldMkLst>
        <pc:spChg chg="mod">
          <ac:chgData name="Patricia Shaw [phs] (Staff)" userId="dafa3f6a-a603-4426-a657-2b6554a4c94c" providerId="ADAL" clId="{2E18F0C6-6DAA-C048-B5CF-8E8CABF03D6C}" dt="2024-01-10T10:06:09.798" v="597" actId="20577"/>
          <ac:spMkLst>
            <pc:docMk/>
            <pc:sldMk cId="1473603467" sldId="269"/>
            <ac:spMk id="3" creationId="{8F3EB985-0065-4D21-AC5B-A06150EE379E}"/>
          </ac:spMkLst>
        </pc:spChg>
        <pc:picChg chg="add mod">
          <ac:chgData name="Patricia Shaw [phs] (Staff)" userId="dafa3f6a-a603-4426-a657-2b6554a4c94c" providerId="ADAL" clId="{2E18F0C6-6DAA-C048-B5CF-8E8CABF03D6C}" dt="2024-01-10T10:06:13.608" v="598" actId="14100"/>
          <ac:picMkLst>
            <pc:docMk/>
            <pc:sldMk cId="1473603467" sldId="269"/>
            <ac:picMk id="2" creationId="{DF6C4A30-5559-72DD-7B31-03D3CCC1B454}"/>
          </ac:picMkLst>
        </pc:picChg>
      </pc:sldChg>
      <pc:sldChg chg="addSp delSp modSp mod">
        <pc:chgData name="Patricia Shaw [phs] (Staff)" userId="dafa3f6a-a603-4426-a657-2b6554a4c94c" providerId="ADAL" clId="{2E18F0C6-6DAA-C048-B5CF-8E8CABF03D6C}" dt="2024-01-10T14:39:05.022" v="1253"/>
        <pc:sldMkLst>
          <pc:docMk/>
          <pc:sldMk cId="507177436" sldId="271"/>
        </pc:sldMkLst>
        <pc:spChg chg="add mod">
          <ac:chgData name="Patricia Shaw [phs] (Staff)" userId="dafa3f6a-a603-4426-a657-2b6554a4c94c" providerId="ADAL" clId="{2E18F0C6-6DAA-C048-B5CF-8E8CABF03D6C}" dt="2024-01-10T14:39:05.022" v="1253"/>
          <ac:spMkLst>
            <pc:docMk/>
            <pc:sldMk cId="507177436" sldId="271"/>
            <ac:spMk id="2" creationId="{F60E5A95-B287-1B8D-8A64-A017CC0C1D35}"/>
          </ac:spMkLst>
        </pc:spChg>
        <pc:spChg chg="mod">
          <ac:chgData name="Patricia Shaw [phs] (Staff)" userId="dafa3f6a-a603-4426-a657-2b6554a4c94c" providerId="ADAL" clId="{2E18F0C6-6DAA-C048-B5CF-8E8CABF03D6C}" dt="2024-01-10T10:37:32.352" v="1220" actId="20577"/>
          <ac:spMkLst>
            <pc:docMk/>
            <pc:sldMk cId="507177436" sldId="271"/>
            <ac:spMk id="3" creationId="{8F3EB985-0065-4D21-AC5B-A06150EE379E}"/>
          </ac:spMkLst>
        </pc:spChg>
        <pc:spChg chg="del">
          <ac:chgData name="Patricia Shaw [phs] (Staff)" userId="dafa3f6a-a603-4426-a657-2b6554a4c94c" providerId="ADAL" clId="{2E18F0C6-6DAA-C048-B5CF-8E8CABF03D6C}" dt="2024-01-10T14:39:04.827" v="1252" actId="478"/>
          <ac:spMkLst>
            <pc:docMk/>
            <pc:sldMk cId="507177436" sldId="271"/>
            <ac:spMk id="4" creationId="{08640029-5475-B03E-4EBC-D0F17F09E16B}"/>
          </ac:spMkLst>
        </pc:spChg>
        <pc:spChg chg="add mod">
          <ac:chgData name="Patricia Shaw [phs] (Staff)" userId="dafa3f6a-a603-4426-a657-2b6554a4c94c" providerId="ADAL" clId="{2E18F0C6-6DAA-C048-B5CF-8E8CABF03D6C}" dt="2024-01-10T14:39:05.022" v="1253"/>
          <ac:spMkLst>
            <pc:docMk/>
            <pc:sldMk cId="507177436" sldId="271"/>
            <ac:spMk id="5" creationId="{E005AD17-8D92-8DD1-1DD5-A4B65846E5FC}"/>
          </ac:spMkLst>
        </pc:spChg>
        <pc:spChg chg="add mod">
          <ac:chgData name="Patricia Shaw [phs] (Staff)" userId="dafa3f6a-a603-4426-a657-2b6554a4c94c" providerId="ADAL" clId="{2E18F0C6-6DAA-C048-B5CF-8E8CABF03D6C}" dt="2024-01-10T14:39:05.022" v="1253"/>
          <ac:spMkLst>
            <pc:docMk/>
            <pc:sldMk cId="507177436" sldId="271"/>
            <ac:spMk id="6" creationId="{B955892B-4981-CB49-43C2-004BD0C624D5}"/>
          </ac:spMkLst>
        </pc:spChg>
      </pc:sldChg>
      <pc:sldChg chg="addSp delSp modSp mod">
        <pc:chgData name="Patricia Shaw [phs] (Staff)" userId="dafa3f6a-a603-4426-a657-2b6554a4c94c" providerId="ADAL" clId="{2E18F0C6-6DAA-C048-B5CF-8E8CABF03D6C}" dt="2024-01-10T14:38:28.304" v="1251" actId="122"/>
        <pc:sldMkLst>
          <pc:docMk/>
          <pc:sldMk cId="3088953492" sldId="272"/>
        </pc:sldMkLst>
        <pc:spChg chg="add mod">
          <ac:chgData name="Patricia Shaw [phs] (Staff)" userId="dafa3f6a-a603-4426-a657-2b6554a4c94c" providerId="ADAL" clId="{2E18F0C6-6DAA-C048-B5CF-8E8CABF03D6C}" dt="2024-01-10T14:38:28.304" v="1251" actId="122"/>
          <ac:spMkLst>
            <pc:docMk/>
            <pc:sldMk cId="3088953492" sldId="272"/>
            <ac:spMk id="2" creationId="{FD1021A9-9F58-402D-8667-E3BA9F2935BE}"/>
          </ac:spMkLst>
        </pc:spChg>
        <pc:spChg chg="mod">
          <ac:chgData name="Patricia Shaw [phs] (Staff)" userId="dafa3f6a-a603-4426-a657-2b6554a4c94c" providerId="ADAL" clId="{2E18F0C6-6DAA-C048-B5CF-8E8CABF03D6C}" dt="2024-01-10T10:14:05.427" v="975" actId="20577"/>
          <ac:spMkLst>
            <pc:docMk/>
            <pc:sldMk cId="3088953492" sldId="272"/>
            <ac:spMk id="3" creationId="{8F3EB985-0065-4D21-AC5B-A06150EE379E}"/>
          </ac:spMkLst>
        </pc:spChg>
        <pc:spChg chg="add mod">
          <ac:chgData name="Patricia Shaw [phs] (Staff)" userId="dafa3f6a-a603-4426-a657-2b6554a4c94c" providerId="ADAL" clId="{2E18F0C6-6DAA-C048-B5CF-8E8CABF03D6C}" dt="2024-01-10T14:38:26.111" v="1250" actId="122"/>
          <ac:spMkLst>
            <pc:docMk/>
            <pc:sldMk cId="3088953492" sldId="272"/>
            <ac:spMk id="4" creationId="{94C2B573-6EF9-B229-E7E8-164259D83FEF}"/>
          </ac:spMkLst>
        </pc:spChg>
        <pc:spChg chg="del mod">
          <ac:chgData name="Patricia Shaw [phs] (Staff)" userId="dafa3f6a-a603-4426-a657-2b6554a4c94c" providerId="ADAL" clId="{2E18F0C6-6DAA-C048-B5CF-8E8CABF03D6C}" dt="2024-01-10T14:36:45.361" v="1223" actId="478"/>
          <ac:spMkLst>
            <pc:docMk/>
            <pc:sldMk cId="3088953492" sldId="272"/>
            <ac:spMk id="8" creationId="{708026D4-B3C5-4955-9FCB-98CA714301E6}"/>
          </ac:spMkLst>
        </pc:spChg>
        <pc:spChg chg="mod">
          <ac:chgData name="Patricia Shaw [phs] (Staff)" userId="dafa3f6a-a603-4426-a657-2b6554a4c94c" providerId="ADAL" clId="{2E18F0C6-6DAA-C048-B5CF-8E8CABF03D6C}" dt="2024-01-10T14:38:24.355" v="1249" actId="122"/>
          <ac:spMkLst>
            <pc:docMk/>
            <pc:sldMk cId="3088953492" sldId="272"/>
            <ac:spMk id="9" creationId="{ED226E51-F671-4B26-8C95-FA6179D341FC}"/>
          </ac:spMkLst>
        </pc:spChg>
      </pc:sldChg>
      <pc:sldChg chg="del">
        <pc:chgData name="Patricia Shaw [phs] (Staff)" userId="dafa3f6a-a603-4426-a657-2b6554a4c94c" providerId="ADAL" clId="{2E18F0C6-6DAA-C048-B5CF-8E8CABF03D6C}" dt="2024-01-10T14:39:30.306" v="1254" actId="2696"/>
        <pc:sldMkLst>
          <pc:docMk/>
          <pc:sldMk cId="3359524051" sldId="275"/>
        </pc:sldMkLst>
      </pc:sldChg>
      <pc:sldChg chg="del">
        <pc:chgData name="Patricia Shaw [phs] (Staff)" userId="dafa3f6a-a603-4426-a657-2b6554a4c94c" providerId="ADAL" clId="{2E18F0C6-6DAA-C048-B5CF-8E8CABF03D6C}" dt="2024-01-10T14:39:33.015" v="1255" actId="2696"/>
        <pc:sldMkLst>
          <pc:docMk/>
          <pc:sldMk cId="2482520491" sldId="277"/>
        </pc:sldMkLst>
      </pc:sldChg>
      <pc:sldChg chg="modSp mod">
        <pc:chgData name="Patricia Shaw [phs] (Staff)" userId="dafa3f6a-a603-4426-a657-2b6554a4c94c" providerId="ADAL" clId="{2E18F0C6-6DAA-C048-B5CF-8E8CABF03D6C}" dt="2024-01-10T09:23:31.975" v="75" actId="20577"/>
        <pc:sldMkLst>
          <pc:docMk/>
          <pc:sldMk cId="4281165276" sldId="278"/>
        </pc:sldMkLst>
        <pc:spChg chg="mod">
          <ac:chgData name="Patricia Shaw [phs] (Staff)" userId="dafa3f6a-a603-4426-a657-2b6554a4c94c" providerId="ADAL" clId="{2E18F0C6-6DAA-C048-B5CF-8E8CABF03D6C}" dt="2024-01-10T09:23:31.975" v="75" actId="20577"/>
          <ac:spMkLst>
            <pc:docMk/>
            <pc:sldMk cId="4281165276" sldId="278"/>
            <ac:spMk id="3" creationId="{84C74A35-30C7-A813-2FC1-B2AA4D57624C}"/>
          </ac:spMkLst>
        </pc:spChg>
      </pc:sldChg>
      <pc:sldChg chg="modSp new mod">
        <pc:chgData name="Patricia Shaw [phs] (Staff)" userId="dafa3f6a-a603-4426-a657-2b6554a4c94c" providerId="ADAL" clId="{2E18F0C6-6DAA-C048-B5CF-8E8CABF03D6C}" dt="2024-01-10T10:06:38.911" v="615" actId="20577"/>
        <pc:sldMkLst>
          <pc:docMk/>
          <pc:sldMk cId="1775143324" sldId="279"/>
        </pc:sldMkLst>
        <pc:spChg chg="mod">
          <ac:chgData name="Patricia Shaw [phs] (Staff)" userId="dafa3f6a-a603-4426-a657-2b6554a4c94c" providerId="ADAL" clId="{2E18F0C6-6DAA-C048-B5CF-8E8CABF03D6C}" dt="2024-01-10T10:06:38.911" v="615" actId="20577"/>
          <ac:spMkLst>
            <pc:docMk/>
            <pc:sldMk cId="1775143324" sldId="279"/>
            <ac:spMk id="2" creationId="{623EFC8A-4A83-E358-36A1-6DB604E2861F}"/>
          </ac:spMkLst>
        </pc:spChg>
        <pc:spChg chg="mod">
          <ac:chgData name="Patricia Shaw [phs] (Staff)" userId="dafa3f6a-a603-4426-a657-2b6554a4c94c" providerId="ADAL" clId="{2E18F0C6-6DAA-C048-B5CF-8E8CABF03D6C}" dt="2024-01-10T10:03:41.380" v="480" actId="20577"/>
          <ac:spMkLst>
            <pc:docMk/>
            <pc:sldMk cId="1775143324" sldId="279"/>
            <ac:spMk id="3" creationId="{6AA66107-8A6D-0B35-4DCE-02FB745B3A00}"/>
          </ac:spMkLst>
        </pc:spChg>
      </pc:sldChg>
      <pc:sldChg chg="new del">
        <pc:chgData name="Patricia Shaw [phs] (Staff)" userId="dafa3f6a-a603-4426-a657-2b6554a4c94c" providerId="ADAL" clId="{2E18F0C6-6DAA-C048-B5CF-8E8CABF03D6C}" dt="2024-01-10T10:04:08.862" v="482" actId="2696"/>
        <pc:sldMkLst>
          <pc:docMk/>
          <pc:sldMk cId="3384057077" sldId="28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1185C-FDCC-A243-8007-1B24DE82D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667" b="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F895FB-C866-2647-ABA5-FB882A7E2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242653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664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6A2AF-3E36-F745-AE50-A21EB9E14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55FD7-AD4C-894E-A325-8E97726A0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BC29B5E-D887-CC44-AA65-0657548457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29094" y="5066126"/>
            <a:ext cx="16046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15FFC-0D0D-402E-BB27-D1F0AE490D07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85249FB-696D-E64E-8DB3-1D87A72E6D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6959" y="5066126"/>
            <a:ext cx="699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3BAA927-E9C4-5E4A-A4DE-C20D1B99FB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87488" y="5066126"/>
            <a:ext cx="866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264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A6A0B-AB33-364E-80D5-464C8C8F4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9ABF4-B7C2-0D44-94B2-684076D5C6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81600" cy="313403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9AD4A9-11A9-144B-BBBC-05DBCE37B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6"/>
            <a:ext cx="5181600" cy="313403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88105A5-791B-074D-AB5B-6F1CA886F9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29094" y="5066126"/>
            <a:ext cx="16046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15FFC-0D0D-402E-BB27-D1F0AE490D07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0892ABE-5CAC-EA4E-AE52-044D3C5816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6959" y="5066126"/>
            <a:ext cx="699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7926564-5483-E347-A48A-2210A172E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87488" y="5066126"/>
            <a:ext cx="866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286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FAD5B-E0FF-0E4E-A8A0-8EEF6773F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1B1F9D-9FDD-454D-90EF-EEDF9A293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29558F-BB88-D14C-889C-4A82187CD3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243853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3F56AA-7E81-294F-9300-B2FBF8992C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B464A9-1541-6148-8D6A-AEA5290C27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6"/>
            <a:ext cx="5183188" cy="243853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22F7D0D5-F848-AA40-BF6C-54426585A4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29094" y="5066126"/>
            <a:ext cx="16046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15FFC-0D0D-402E-BB27-D1F0AE490D07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116B6930-8485-BD42-81D9-58475934F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6959" y="5066126"/>
            <a:ext cx="699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6CEB878-D240-9642-A6AD-766C73FA6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87488" y="5066126"/>
            <a:ext cx="866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95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8E0C3-2B22-8049-9663-C64F85BC0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33B3D939-689C-0744-95DC-A852167639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29094" y="5066126"/>
            <a:ext cx="16046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15FFC-0D0D-402E-BB27-D1F0AE490D07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9D0B543-7FB3-EE4C-A2A1-1F2E151B40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6959" y="5066126"/>
            <a:ext cx="699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0013731-A9A7-1942-AC9B-C4FC456072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87488" y="5066126"/>
            <a:ext cx="866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012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251CDD2-0977-6549-B0B9-713936A326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29094" y="5066126"/>
            <a:ext cx="16046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fld id="{23C15FFC-0D0D-402E-BB27-D1F0AE490D07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29F658B-9E1E-5044-9BC7-4142F9E221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6959" y="5066126"/>
            <a:ext cx="699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4FBD019-C393-E246-B0BC-F58A3B473A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87488" y="5066126"/>
            <a:ext cx="866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883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6B5C7-5A86-DD45-B62C-9E063BF4D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DDF0C-FB18-F748-8A25-B1DA6C0D4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39394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68FACA-2AEC-024F-AEB1-313ADC2685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2869504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F73CDD3-2431-D747-81F3-8208D54339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29094" y="5066126"/>
            <a:ext cx="16046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fld id="{23C15FFC-0D0D-402E-BB27-D1F0AE490D07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07A47B73-59DC-5F42-98B8-34F7393B60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6959" y="5066126"/>
            <a:ext cx="699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endParaRPr lang="en-GB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1380CBA-7FCF-C24D-921F-C855A61D4C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87488" y="5066126"/>
            <a:ext cx="866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222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FD6C4-4F30-9846-83D2-C93434D67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8CBEE1-B645-044D-A5F9-6C10CB85FE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136286-B753-9346-854D-E7169DB009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052674-3AA1-5C49-B60E-98E99DB14D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23C15FFC-0D0D-402E-BB27-D1F0AE490D07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887FB4-CE40-6449-989C-32306ACB7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2C1847-E429-CC4E-ABB8-47CEF47C0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491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527964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C8B4E4-7061-8240-82DC-8801AA432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8E0EDF-60AA-754C-A6D4-94364CC48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3122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9863B-2A4D-DE48-9D67-87E2904A4E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29094" y="5066126"/>
            <a:ext cx="16046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fld id="{5DD29F7A-450F-A349-A521-FB993C14A5A7}" type="datetimeFigureOut">
              <a:rPr lang="en-US" smtClean="0"/>
              <a:t>1/10/24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9C5E0-6B47-8C42-9489-6C41CFD0CA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6959" y="5066126"/>
            <a:ext cx="699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016FC-0C27-C346-98A8-B39E384032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87488" y="5066126"/>
            <a:ext cx="866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A blue screen with white text&#10;&#10;Description automatically generated with medium confidence">
            <a:extLst>
              <a:ext uri="{FF2B5EF4-FFF2-40B4-BE49-F238E27FC236}">
                <a16:creationId xmlns:a16="http://schemas.microsoft.com/office/drawing/2014/main" id="{17E2046E-9560-8140-B5D3-68CC56E16F4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191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242654"/>
          </a:solidFill>
          <a:latin typeface="HK Grotesk" pitchFamily="2" charset="77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242653"/>
          </a:solidFill>
          <a:latin typeface="HK Grotesk" pitchFamily="2" charset="77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242653"/>
          </a:solidFill>
          <a:latin typeface="HK Grotesk" pitchFamily="2" charset="77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242653"/>
          </a:solidFill>
          <a:latin typeface="HK Grotesk" pitchFamily="2" charset="77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42653"/>
          </a:solidFill>
          <a:latin typeface="HK Grotesk" pitchFamily="2" charset="77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42653"/>
          </a:solidFill>
          <a:latin typeface="HK Grotesk" pitchFamily="2" charset="77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adafruit.github.io/Adafruit-GFX-Library/html/class_adafruit___g_f_x.html#a59178a0e0c845a14a39b457c43567dd9" TargetMode="External"/><Relationship Id="rId2" Type="http://schemas.openxmlformats.org/officeDocument/2006/relationships/hyperlink" Target="https://adafruit.github.io/Adafruit_NeoPixel/html/class_adafruit___neo_pixel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Mastermind_(board_game)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1F370C-5D81-2B4D-956A-23E4BF937C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229375"/>
              </p:ext>
            </p:extLst>
          </p:nvPr>
        </p:nvGraphicFramePr>
        <p:xfrm>
          <a:off x="2009192" y="1948555"/>
          <a:ext cx="8173616" cy="1482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173616">
                  <a:extLst>
                    <a:ext uri="{9D8B030D-6E8A-4147-A177-3AD203B41FA5}">
                      <a16:colId xmlns:a16="http://schemas.microsoft.com/office/drawing/2014/main" val="9256043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5000" dirty="0">
                          <a:solidFill>
                            <a:srgbClr val="242753"/>
                          </a:solidFill>
                          <a:latin typeface="HK Grotesk" pitchFamily="2" charset="77"/>
                        </a:rPr>
                        <a:t>Interactive </a:t>
                      </a:r>
                      <a:r>
                        <a:rPr lang="en-US" sz="5000" dirty="0" err="1">
                          <a:solidFill>
                            <a:srgbClr val="242753"/>
                          </a:solidFill>
                          <a:latin typeface="HK Grotesk" pitchFamily="2" charset="77"/>
                        </a:rPr>
                        <a:t>NeoMatrix</a:t>
                      </a:r>
                      <a:endParaRPr lang="en-US" sz="5000" dirty="0">
                        <a:solidFill>
                          <a:srgbClr val="242753"/>
                        </a:solidFill>
                        <a:latin typeface="HK Grotesk" pitchFamily="2" charset="77"/>
                      </a:endParaRPr>
                    </a:p>
                  </a:txBody>
                  <a:tcPr marL="0" marR="0" marT="360000" marB="360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75720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92076B6D-E3FC-4870-9CF9-639591AFBF5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5" name="Subtitle 4">
            <a:extLst>
              <a:ext uri="{FF2B5EF4-FFF2-40B4-BE49-F238E27FC236}">
                <a16:creationId xmlns:a16="http://schemas.microsoft.com/office/drawing/2014/main" id="{560CC261-8AA1-40EC-195B-C7AF8D55B2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471199"/>
          </a:xfrm>
        </p:spPr>
        <p:txBody>
          <a:bodyPr/>
          <a:lstStyle/>
          <a:p>
            <a:r>
              <a:rPr lang="en-GB" dirty="0"/>
              <a:t>Challenges</a:t>
            </a:r>
          </a:p>
        </p:txBody>
      </p:sp>
    </p:spTree>
    <p:extLst>
      <p:ext uri="{BB962C8B-B14F-4D97-AF65-F5344CB8AC3E}">
        <p14:creationId xmlns:p14="http://schemas.microsoft.com/office/powerpoint/2010/main" val="638431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92395"/>
            <a:ext cx="111011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3EB985-0065-4D21-AC5B-A06150EE379E}"/>
              </a:ext>
            </a:extLst>
          </p:cNvPr>
          <p:cNvSpPr txBox="1"/>
          <p:nvPr/>
        </p:nvSpPr>
        <p:spPr>
          <a:xfrm>
            <a:off x="545429" y="1138327"/>
            <a:ext cx="11101138" cy="3960000"/>
          </a:xfrm>
          <a:prstGeom prst="rect">
            <a:avLst/>
          </a:prstGeom>
          <a:noFill/>
        </p:spPr>
        <p:txBody>
          <a:bodyPr wrap="square" lIns="108000" rIns="108000" rtlCol="0">
            <a:noAutofit/>
          </a:bodyPr>
          <a:lstStyle/>
          <a:p>
            <a:r>
              <a:rPr lang="en-GB" sz="2400" b="1" dirty="0">
                <a:latin typeface="HK Grotesk" panose="00000500000000000000" pitchFamily="50" charset="0"/>
              </a:rPr>
              <a:t>Things to consider</a:t>
            </a:r>
            <a:r>
              <a:rPr lang="en-GB" sz="2000" b="1" dirty="0">
                <a:latin typeface="HK Grotesk" panose="00000500000000000000" pitchFamily="50" charset="0"/>
              </a:rPr>
              <a:t>: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>
              <a:latin typeface="HK Grotesk" panose="00000500000000000000" pitchFamily="50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000" dirty="0">
                <a:latin typeface="HK Grotesk" panose="00000500000000000000" pitchFamily="50" charset="0"/>
              </a:rPr>
              <a:t>Orientation of the </a:t>
            </a:r>
            <a:r>
              <a:rPr lang="en-GB" sz="2000" dirty="0" err="1">
                <a:latin typeface="HK Grotesk" panose="00000500000000000000" pitchFamily="50" charset="0"/>
              </a:rPr>
              <a:t>neomatrix</a:t>
            </a:r>
            <a:r>
              <a:rPr lang="en-GB" sz="2000" dirty="0">
                <a:latin typeface="HK Grotesk" panose="00000500000000000000" pitchFamily="50" charset="0"/>
              </a:rPr>
              <a:t>, horizontal or vertical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>
              <a:latin typeface="HK Grotesk" panose="00000500000000000000" pitchFamily="50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000" dirty="0">
                <a:latin typeface="HK Grotesk" panose="00000500000000000000" pitchFamily="50" charset="0"/>
              </a:rPr>
              <a:t>Use of arrays for tracking current state of display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>
              <a:latin typeface="HK Grotesk" panose="00000500000000000000" pitchFamily="50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000" dirty="0">
                <a:latin typeface="HK Grotesk" panose="00000500000000000000" pitchFamily="50" charset="0"/>
              </a:rPr>
              <a:t>Functions for updating display, shifting image left/right/up/down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>
              <a:latin typeface="HK Grotesk" panose="00000500000000000000" pitchFamily="50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000" dirty="0">
                <a:latin typeface="HK Grotesk" panose="00000500000000000000" pitchFamily="50" charset="0"/>
              </a:rPr>
              <a:t>Levels of difficulty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60E5A95-B287-1B8D-8A64-A017CC0C1D35}"/>
              </a:ext>
            </a:extLst>
          </p:cNvPr>
          <p:cNvSpPr txBox="1"/>
          <p:nvPr/>
        </p:nvSpPr>
        <p:spPr>
          <a:xfrm>
            <a:off x="545431" y="165647"/>
            <a:ext cx="3674875" cy="707886"/>
          </a:xfrm>
          <a:prstGeom prst="rect">
            <a:avLst/>
          </a:prstGeom>
          <a:solidFill>
            <a:schemeClr val="bg1">
              <a:lumMod val="75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latin typeface="HK Grotesk"/>
              </a:rPr>
              <a:t>SILVER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05AD17-8D92-8DD1-1DD5-A4B65846E5FC}"/>
              </a:ext>
            </a:extLst>
          </p:cNvPr>
          <p:cNvSpPr txBox="1"/>
          <p:nvPr/>
        </p:nvSpPr>
        <p:spPr>
          <a:xfrm>
            <a:off x="7971692" y="163728"/>
            <a:ext cx="3674875" cy="707886"/>
          </a:xfrm>
          <a:prstGeom prst="rect">
            <a:avLst/>
          </a:prstGeom>
          <a:solidFill>
            <a:srgbClr val="FFD04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latin typeface="HK Grotesk"/>
              </a:rPr>
              <a:t>GOLD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55892B-4981-CB49-43C2-004BD0C624D5}"/>
              </a:ext>
            </a:extLst>
          </p:cNvPr>
          <p:cNvSpPr txBox="1"/>
          <p:nvPr/>
        </p:nvSpPr>
        <p:spPr>
          <a:xfrm>
            <a:off x="4220305" y="165647"/>
            <a:ext cx="3751387" cy="707886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latin typeface="HK Grotesk"/>
              </a:rPr>
              <a:t>Challenges</a:t>
            </a:r>
          </a:p>
        </p:txBody>
      </p:sp>
    </p:spTree>
    <p:extLst>
      <p:ext uri="{BB962C8B-B14F-4D97-AF65-F5344CB8AC3E}">
        <p14:creationId xmlns:p14="http://schemas.microsoft.com/office/powerpoint/2010/main" val="507177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5366E44-ACDB-4698-8606-F1B54E1437CA}"/>
              </a:ext>
            </a:extLst>
          </p:cNvPr>
          <p:cNvSpPr/>
          <p:nvPr/>
        </p:nvSpPr>
        <p:spPr>
          <a:xfrm>
            <a:off x="3681827" y="2133600"/>
            <a:ext cx="793921" cy="769858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55D525-D02D-4186-96A2-1E8CAA2C46BF}"/>
              </a:ext>
            </a:extLst>
          </p:cNvPr>
          <p:cNvSpPr/>
          <p:nvPr/>
        </p:nvSpPr>
        <p:spPr>
          <a:xfrm>
            <a:off x="7716254" y="2077453"/>
            <a:ext cx="793921" cy="769858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C9A6D0-A393-BE3E-00F1-5774436A1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Building and Programming robots in TINKERCAD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43CB3-A69C-1226-850D-3E1F2C66F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4400" b="1" dirty="0">
              <a:latin typeface="HK Grotesk" panose="00000500000000000000" pitchFamily="50" charset="0"/>
            </a:endParaRPr>
          </a:p>
          <a:p>
            <a:pPr marL="0" indent="0">
              <a:buNone/>
            </a:pPr>
            <a:r>
              <a:rPr lang="en-GB" sz="2800" b="1" dirty="0">
                <a:latin typeface="HK Grotesk" panose="00000500000000000000" pitchFamily="50" charset="0"/>
              </a:rPr>
              <a:t>Using the </a:t>
            </a:r>
            <a:r>
              <a:rPr lang="en-GB" sz="2800" b="1" dirty="0" err="1">
                <a:latin typeface="HK Grotesk" panose="00000500000000000000" pitchFamily="50" charset="0"/>
              </a:rPr>
              <a:t>NeoMatrix</a:t>
            </a:r>
            <a:r>
              <a:rPr lang="en-GB" sz="2800" b="1" dirty="0">
                <a:latin typeface="HK Grotesk" panose="00000500000000000000" pitchFamily="50" charset="0"/>
              </a:rPr>
              <a:t> through </a:t>
            </a:r>
            <a:r>
              <a:rPr lang="en-GB" sz="2800" b="1" dirty="0" err="1">
                <a:latin typeface="HK Grotesk" panose="00000500000000000000" pitchFamily="50" charset="0"/>
              </a:rPr>
              <a:t>TinkerCAD</a:t>
            </a:r>
            <a:r>
              <a:rPr lang="en-GB" sz="2800" b="1" dirty="0">
                <a:latin typeface="HK Grotesk" panose="00000500000000000000" pitchFamily="50" charset="0"/>
              </a:rPr>
              <a:t>. This workshop aims to develop your text programming skills.</a:t>
            </a:r>
            <a:endParaRPr lang="en-GB" sz="2800" dirty="0">
              <a:latin typeface="HK Grotesk" panose="00000500000000000000" pitchFamily="50" charset="0"/>
            </a:endParaRPr>
          </a:p>
          <a:p>
            <a:pPr marL="0" indent="0">
              <a:buNone/>
            </a:pPr>
            <a:endParaRPr lang="en-GB" sz="2800" dirty="0">
              <a:latin typeface="HK Grotesk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581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website&#10;&#10;Description automatically generated">
            <a:extLst>
              <a:ext uri="{FF2B5EF4-FFF2-40B4-BE49-F238E27FC236}">
                <a16:creationId xmlns:a16="http://schemas.microsoft.com/office/drawing/2014/main" id="{3F714FFA-7FC6-261F-CA1E-0952E9C993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1057662"/>
            <a:ext cx="7772400" cy="432007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BD2138F-A6A2-9F18-F84D-7BE0ED321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GB" dirty="0"/>
              <a:t>Getting started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9655FF-3EB8-71DF-244C-BE09CC199D52}"/>
              </a:ext>
            </a:extLst>
          </p:cNvPr>
          <p:cNvSpPr txBox="1"/>
          <p:nvPr/>
        </p:nvSpPr>
        <p:spPr>
          <a:xfrm>
            <a:off x="157567" y="1603459"/>
            <a:ext cx="2395628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2060"/>
                </a:solidFill>
                <a:latin typeface="HK Grotesk" panose="00000500000000000000" pitchFamily="50" charset="0"/>
              </a:rPr>
              <a:t>Activity containing pre-made circuit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A0F62E5-9980-E51B-D754-C9BD5D155C2E}"/>
              </a:ext>
            </a:extLst>
          </p:cNvPr>
          <p:cNvCxnSpPr>
            <a:cxnSpLocks/>
          </p:cNvCxnSpPr>
          <p:nvPr/>
        </p:nvCxnSpPr>
        <p:spPr>
          <a:xfrm>
            <a:off x="1197814" y="2232967"/>
            <a:ext cx="2710509" cy="1808091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7752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906A356-5FBA-BFCF-47D4-0F80FD6FB7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5224"/>
            <a:ext cx="8633622" cy="54336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D19F345-459E-4B3F-80B9-BDACF33CC1FF}"/>
              </a:ext>
            </a:extLst>
          </p:cNvPr>
          <p:cNvSpPr txBox="1"/>
          <p:nvPr/>
        </p:nvSpPr>
        <p:spPr>
          <a:xfrm>
            <a:off x="655927" y="528554"/>
            <a:ext cx="56911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HK Grotesk" panose="00000500000000000000" pitchFamily="50" charset="0"/>
              </a:rPr>
              <a:t>Getting Started</a:t>
            </a:r>
          </a:p>
          <a:p>
            <a:endParaRPr lang="en-GB" sz="4000" dirty="0">
              <a:latin typeface="HK Grotesk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859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366E44-ACDB-4698-8606-F1B54E1437CA}"/>
              </a:ext>
            </a:extLst>
          </p:cNvPr>
          <p:cNvSpPr/>
          <p:nvPr/>
        </p:nvSpPr>
        <p:spPr>
          <a:xfrm>
            <a:off x="3681827" y="2133600"/>
            <a:ext cx="793921" cy="769858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55D525-D02D-4186-96A2-1E8CAA2C46BF}"/>
              </a:ext>
            </a:extLst>
          </p:cNvPr>
          <p:cNvSpPr/>
          <p:nvPr/>
        </p:nvSpPr>
        <p:spPr>
          <a:xfrm>
            <a:off x="7716254" y="2077453"/>
            <a:ext cx="793921" cy="769858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795C8-14FA-41E3-B7B1-D4B9DCFFD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Neopixel</a:t>
            </a:r>
            <a:r>
              <a:rPr lang="en-GB" dirty="0"/>
              <a:t> and GFX APIs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13187-B0CC-350B-8B31-221E379C2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GB" dirty="0"/>
          </a:p>
          <a:p>
            <a:r>
              <a:rPr lang="en-GB" dirty="0" err="1"/>
              <a:t>NeoPixel</a:t>
            </a:r>
            <a:r>
              <a:rPr lang="en-GB" dirty="0"/>
              <a:t>: </a:t>
            </a:r>
            <a:r>
              <a:rPr lang="en-GB" dirty="0">
                <a:hlinkClick r:id="rId2"/>
              </a:rPr>
              <a:t>https://adafruit.github.io/Adafruit_NeoPixel/html/class_adafruit___neo_pixel.html</a:t>
            </a:r>
            <a:endParaRPr lang="en-GB" dirty="0"/>
          </a:p>
          <a:p>
            <a:endParaRPr lang="en-GB" dirty="0"/>
          </a:p>
          <a:p>
            <a:r>
              <a:rPr lang="en-GB" dirty="0"/>
              <a:t>GFX API: </a:t>
            </a:r>
            <a:r>
              <a:rPr lang="en-GB" dirty="0">
                <a:hlinkClick r:id="rId3"/>
              </a:rPr>
              <a:t>http://adafruit.github.io/Adafruit-GFX-Library/html/class_adafruit___g_f_x.html#a59178a0e0c845a14a39b457c43567dd9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7834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17ADB-FDE6-7E3E-B3CE-BDBE3EA19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C74A35-30C7-A813-2FC1-B2AA4D576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>
                <a:latin typeface="Monaco" pitchFamily="2" charset="77"/>
              </a:rPr>
              <a:t>matrix.fillScreen</a:t>
            </a:r>
            <a:r>
              <a:rPr lang="en-GB" dirty="0">
                <a:latin typeface="Monaco" pitchFamily="2" charset="77"/>
              </a:rPr>
              <a:t>(</a:t>
            </a:r>
            <a:r>
              <a:rPr lang="en-GB" dirty="0" err="1">
                <a:latin typeface="Monaco" pitchFamily="2" charset="77"/>
              </a:rPr>
              <a:t>matrix.Color</a:t>
            </a:r>
            <a:r>
              <a:rPr lang="en-GB" dirty="0">
                <a:latin typeface="Monaco" pitchFamily="2" charset="77"/>
              </a:rPr>
              <a:t>(</a:t>
            </a:r>
            <a:r>
              <a:rPr lang="en-GB" dirty="0" err="1">
                <a:latin typeface="Monaco" pitchFamily="2" charset="77"/>
              </a:rPr>
              <a:t>r,g,b</a:t>
            </a:r>
            <a:r>
              <a:rPr lang="en-GB" dirty="0">
                <a:latin typeface="Monaco" pitchFamily="2" charset="77"/>
              </a:rPr>
              <a:t>));</a:t>
            </a:r>
          </a:p>
          <a:p>
            <a:r>
              <a:rPr lang="en-GB" dirty="0" err="1">
                <a:latin typeface="Monaco" pitchFamily="2" charset="77"/>
              </a:rPr>
              <a:t>matrix.drawPixel</a:t>
            </a:r>
            <a:r>
              <a:rPr lang="en-GB" dirty="0">
                <a:latin typeface="Monaco" pitchFamily="2" charset="77"/>
              </a:rPr>
              <a:t>(</a:t>
            </a:r>
            <a:r>
              <a:rPr lang="en-GB" dirty="0" err="1">
                <a:latin typeface="Monaco" pitchFamily="2" charset="77"/>
              </a:rPr>
              <a:t>x,y,matrix.Color</a:t>
            </a:r>
            <a:r>
              <a:rPr lang="en-GB" dirty="0">
                <a:latin typeface="Monaco" pitchFamily="2" charset="77"/>
              </a:rPr>
              <a:t>(</a:t>
            </a:r>
            <a:r>
              <a:rPr lang="en-GB" dirty="0" err="1">
                <a:latin typeface="Monaco" pitchFamily="2" charset="77"/>
              </a:rPr>
              <a:t>r,g,b</a:t>
            </a:r>
            <a:r>
              <a:rPr lang="en-GB" dirty="0">
                <a:latin typeface="Monaco" pitchFamily="2" charset="77"/>
              </a:rPr>
              <a:t>));</a:t>
            </a:r>
          </a:p>
          <a:p>
            <a:r>
              <a:rPr lang="en-GB" sz="2800" dirty="0" err="1">
                <a:latin typeface="Monaco" pitchFamily="2" charset="77"/>
              </a:rPr>
              <a:t>matrix.fillRect</a:t>
            </a:r>
            <a:r>
              <a:rPr lang="en-GB" sz="2800" dirty="0">
                <a:latin typeface="Monaco" pitchFamily="2" charset="77"/>
              </a:rPr>
              <a:t>(x, y, width, height, </a:t>
            </a:r>
            <a:r>
              <a:rPr lang="en-GB" sz="2800" dirty="0" err="1">
                <a:latin typeface="Monaco" pitchFamily="2" charset="77"/>
              </a:rPr>
              <a:t>color</a:t>
            </a:r>
            <a:r>
              <a:rPr lang="en-GB" sz="2800" dirty="0">
                <a:latin typeface="Monaco" pitchFamily="2" charset="77"/>
              </a:rPr>
              <a:t>);</a:t>
            </a:r>
          </a:p>
          <a:p>
            <a:r>
              <a:rPr lang="en-GB" sz="2800" dirty="0" err="1">
                <a:latin typeface="Monaco" pitchFamily="2" charset="77"/>
              </a:rPr>
              <a:t>matrix.drawRect</a:t>
            </a:r>
            <a:r>
              <a:rPr lang="en-GB" sz="2800" dirty="0">
                <a:latin typeface="Monaco" pitchFamily="2" charset="77"/>
              </a:rPr>
              <a:t>(x, y, width, height, </a:t>
            </a:r>
            <a:r>
              <a:rPr lang="en-GB" sz="2800" dirty="0" err="1">
                <a:latin typeface="Monaco" pitchFamily="2" charset="77"/>
              </a:rPr>
              <a:t>color</a:t>
            </a:r>
            <a:r>
              <a:rPr lang="en-GB" sz="2800" dirty="0">
                <a:latin typeface="Monaco" pitchFamily="2" charset="77"/>
              </a:rPr>
              <a:t>);</a:t>
            </a:r>
          </a:p>
          <a:p>
            <a:r>
              <a:rPr lang="en-GB" sz="2800" dirty="0" err="1">
                <a:latin typeface="Monaco" pitchFamily="2" charset="77"/>
              </a:rPr>
              <a:t>matrix.fillCircle</a:t>
            </a:r>
            <a:r>
              <a:rPr lang="en-GB" sz="2800" dirty="0">
                <a:latin typeface="Monaco" pitchFamily="2" charset="77"/>
              </a:rPr>
              <a:t>(</a:t>
            </a:r>
            <a:r>
              <a:rPr lang="en-GB" sz="2800" dirty="0" err="1">
                <a:latin typeface="Monaco" pitchFamily="2" charset="77"/>
              </a:rPr>
              <a:t>center_x</a:t>
            </a:r>
            <a:r>
              <a:rPr lang="en-GB" sz="2800" dirty="0">
                <a:latin typeface="Monaco" pitchFamily="2" charset="77"/>
              </a:rPr>
              <a:t>, </a:t>
            </a:r>
            <a:r>
              <a:rPr lang="en-GB" sz="2800" dirty="0" err="1">
                <a:latin typeface="Monaco" pitchFamily="2" charset="77"/>
              </a:rPr>
              <a:t>center_y</a:t>
            </a:r>
            <a:r>
              <a:rPr lang="en-GB" sz="2800" dirty="0">
                <a:latin typeface="Monaco" pitchFamily="2" charset="77"/>
              </a:rPr>
              <a:t>, radius, </a:t>
            </a:r>
            <a:r>
              <a:rPr lang="en-GB" sz="2800" dirty="0" err="1">
                <a:latin typeface="Monaco" pitchFamily="2" charset="77"/>
              </a:rPr>
              <a:t>color</a:t>
            </a:r>
            <a:r>
              <a:rPr lang="en-GB" sz="2800" dirty="0">
                <a:latin typeface="Monaco" pitchFamily="2" charset="77"/>
              </a:rPr>
              <a:t>);</a:t>
            </a:r>
          </a:p>
          <a:p>
            <a:r>
              <a:rPr lang="en-GB" sz="2800" dirty="0" err="1">
                <a:latin typeface="Monaco" pitchFamily="2" charset="77"/>
              </a:rPr>
              <a:t>matrix.drawCircle</a:t>
            </a:r>
            <a:r>
              <a:rPr lang="en-GB" sz="2800" dirty="0">
                <a:latin typeface="Monaco" pitchFamily="2" charset="77"/>
              </a:rPr>
              <a:t>(</a:t>
            </a:r>
            <a:r>
              <a:rPr lang="en-GB" sz="2800" dirty="0" err="1">
                <a:latin typeface="Monaco" pitchFamily="2" charset="77"/>
              </a:rPr>
              <a:t>center_x</a:t>
            </a:r>
            <a:r>
              <a:rPr lang="en-GB" sz="2800" dirty="0">
                <a:latin typeface="Monaco" pitchFamily="2" charset="77"/>
              </a:rPr>
              <a:t>, </a:t>
            </a:r>
            <a:r>
              <a:rPr lang="en-GB" sz="2800" dirty="0" err="1">
                <a:latin typeface="Monaco" pitchFamily="2" charset="77"/>
              </a:rPr>
              <a:t>center_y</a:t>
            </a:r>
            <a:r>
              <a:rPr lang="en-GB" sz="2800" dirty="0">
                <a:latin typeface="Monaco" pitchFamily="2" charset="77"/>
              </a:rPr>
              <a:t>, radius, </a:t>
            </a:r>
            <a:r>
              <a:rPr lang="en-GB" sz="2800" dirty="0" err="1">
                <a:latin typeface="Monaco" pitchFamily="2" charset="77"/>
              </a:rPr>
              <a:t>color</a:t>
            </a:r>
            <a:r>
              <a:rPr lang="en-GB" sz="2800" dirty="0">
                <a:latin typeface="Monaco" pitchFamily="2" charset="77"/>
              </a:rPr>
              <a:t>);</a:t>
            </a:r>
          </a:p>
          <a:p>
            <a:r>
              <a:rPr lang="en-GB" sz="2800" dirty="0" err="1">
                <a:latin typeface="Monaco" pitchFamily="2" charset="77"/>
              </a:rPr>
              <a:t>matrix.getPixelColor</a:t>
            </a:r>
            <a:r>
              <a:rPr lang="en-GB" sz="2800" dirty="0">
                <a:latin typeface="Monaco" pitchFamily="2" charset="77"/>
              </a:rPr>
              <a:t>(</a:t>
            </a:r>
            <a:r>
              <a:rPr lang="en-GB" sz="2800" dirty="0" err="1">
                <a:latin typeface="Monaco" pitchFamily="2" charset="77"/>
              </a:rPr>
              <a:t>num</a:t>
            </a:r>
            <a:r>
              <a:rPr lang="en-GB" sz="2800" dirty="0">
                <a:latin typeface="Monaco" pitchFamily="2" charset="77"/>
              </a:rPr>
              <a:t>)</a:t>
            </a:r>
          </a:p>
          <a:p>
            <a:r>
              <a:rPr lang="en-GB" dirty="0" err="1">
                <a:latin typeface="Monaco" pitchFamily="2" charset="77"/>
              </a:rPr>
              <a:t>matrix.clear</a:t>
            </a:r>
            <a:r>
              <a:rPr lang="en-GB" dirty="0">
                <a:latin typeface="Monaco" pitchFamily="2" charset="77"/>
              </a:rPr>
              <a:t>();</a:t>
            </a:r>
          </a:p>
          <a:p>
            <a:r>
              <a:rPr lang="en-GB" dirty="0" err="1">
                <a:latin typeface="Monaco" pitchFamily="2" charset="77"/>
              </a:rPr>
              <a:t>matrix.show</a:t>
            </a:r>
            <a:r>
              <a:rPr lang="en-GB" dirty="0">
                <a:latin typeface="Monaco" pitchFamily="2" charset="77"/>
              </a:rPr>
              <a:t>();</a:t>
            </a:r>
          </a:p>
          <a:p>
            <a:endParaRPr lang="en-GB" dirty="0">
              <a:latin typeface="Monaco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281165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EFC8A-4A83-E358-36A1-6DB604E28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Notes on </a:t>
            </a:r>
            <a:r>
              <a:rPr lang="en-GB" dirty="0" err="1"/>
              <a:t>getPixelColour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66107-8A6D-0B35-4DCE-02FB745B3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Note, the matrix uses uint16_t colour range</a:t>
            </a:r>
          </a:p>
          <a:p>
            <a:r>
              <a:rPr lang="en-GB" dirty="0"/>
              <a:t>The function </a:t>
            </a:r>
            <a:r>
              <a:rPr lang="en-GB" dirty="0" err="1"/>
              <a:t>getPixelColor</a:t>
            </a:r>
            <a:r>
              <a:rPr lang="en-GB" dirty="0"/>
              <a:t>(n) returns a colour in the range uint32_t</a:t>
            </a:r>
          </a:p>
          <a:p>
            <a:r>
              <a:rPr lang="en-GB" dirty="0"/>
              <a:t>This will therefore be different to the number generated by </a:t>
            </a:r>
            <a:r>
              <a:rPr lang="en-GB" dirty="0" err="1"/>
              <a:t>matrix.Color</a:t>
            </a:r>
            <a:r>
              <a:rPr lang="en-GB" dirty="0"/>
              <a:t>(</a:t>
            </a:r>
            <a:r>
              <a:rPr lang="en-GB" dirty="0" err="1"/>
              <a:t>r,g,b</a:t>
            </a:r>
            <a:r>
              <a:rPr lang="en-GB" dirty="0"/>
              <a:t>);</a:t>
            </a:r>
          </a:p>
          <a:p>
            <a:r>
              <a:rPr lang="en-GB" dirty="0"/>
              <a:t>As only a small range of colours are needed here, the best option is to save the uint32_t values generated for comparison</a:t>
            </a:r>
          </a:p>
        </p:txBody>
      </p:sp>
    </p:spTree>
    <p:extLst>
      <p:ext uri="{BB962C8B-B14F-4D97-AF65-F5344CB8AC3E}">
        <p14:creationId xmlns:p14="http://schemas.microsoft.com/office/powerpoint/2010/main" val="1775143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92395"/>
            <a:ext cx="111011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3EB985-0065-4D21-AC5B-A06150EE379E}"/>
              </a:ext>
            </a:extLst>
          </p:cNvPr>
          <p:cNvSpPr txBox="1"/>
          <p:nvPr/>
        </p:nvSpPr>
        <p:spPr>
          <a:xfrm>
            <a:off x="545429" y="1138327"/>
            <a:ext cx="11101138" cy="3960000"/>
          </a:xfrm>
          <a:prstGeom prst="rect">
            <a:avLst/>
          </a:prstGeom>
          <a:noFill/>
        </p:spPr>
        <p:txBody>
          <a:bodyPr wrap="square" lIns="108000" rIns="108000" rtlCol="0">
            <a:noAutofit/>
          </a:bodyPr>
          <a:lstStyle/>
          <a:p>
            <a:r>
              <a:rPr lang="en-GB" sz="2400" b="1" dirty="0">
                <a:latin typeface="HK Grotesk" panose="00000500000000000000" pitchFamily="50" charset="0"/>
              </a:rPr>
              <a:t>Steps</a:t>
            </a:r>
            <a:r>
              <a:rPr lang="en-GB" sz="2000" b="1" dirty="0">
                <a:latin typeface="HK Grotesk" panose="00000500000000000000" pitchFamily="50" charset="0"/>
              </a:rPr>
              <a:t>:</a:t>
            </a:r>
          </a:p>
          <a:p>
            <a:endParaRPr lang="en-GB" sz="2000" b="1" dirty="0">
              <a:latin typeface="HK Grotesk" panose="00000500000000000000" pitchFamily="50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000" dirty="0">
                <a:latin typeface="HK Grotesk" panose="00000500000000000000" pitchFamily="50" charset="0"/>
              </a:rPr>
              <a:t>Add four buttons to the circuit on pins 10-13.  Below is a reminder of how to wire in a button:</a:t>
            </a:r>
            <a:endParaRPr lang="en-GB" sz="2000" dirty="0">
              <a:latin typeface="Monaco" pitchFamily="2" charset="77"/>
            </a:endParaRPr>
          </a:p>
          <a:p>
            <a:pPr marL="457200" indent="-457200">
              <a:buFont typeface="+mj-lt"/>
              <a:buAutoNum type="arabicPeriod"/>
            </a:pPr>
            <a:endParaRPr lang="en-GB" sz="1600" dirty="0">
              <a:latin typeface="HK Grotesk" panose="00000500000000000000" pitchFamily="50" charset="0"/>
            </a:endParaRPr>
          </a:p>
          <a:p>
            <a:pPr marL="457200" indent="-457200">
              <a:buFont typeface="+mj-lt"/>
              <a:buAutoNum type="arabicPeriod"/>
            </a:pPr>
            <a:endParaRPr lang="en-GB" sz="1600" dirty="0">
              <a:latin typeface="HK Grotesk" panose="00000500000000000000" pitchFamily="50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BB964D">
              <a:alpha val="75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BRONZE Challenge: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F6C4A30-5559-72DD-7B31-03D3CCC1B4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8365" y="2499871"/>
            <a:ext cx="8576897" cy="293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603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F3EB985-0065-4D21-AC5B-A06150EE379E}"/>
              </a:ext>
            </a:extLst>
          </p:cNvPr>
          <p:cNvSpPr txBox="1"/>
          <p:nvPr/>
        </p:nvSpPr>
        <p:spPr>
          <a:xfrm>
            <a:off x="545429" y="1138327"/>
            <a:ext cx="11101138" cy="3960000"/>
          </a:xfrm>
          <a:prstGeom prst="rect">
            <a:avLst/>
          </a:prstGeom>
          <a:noFill/>
        </p:spPr>
        <p:txBody>
          <a:bodyPr wrap="square" lIns="108000" rIns="108000" rtlCol="0">
            <a:noAutofit/>
          </a:bodyPr>
          <a:lstStyle/>
          <a:p>
            <a:r>
              <a:rPr lang="en-GB" sz="2400" b="1" dirty="0">
                <a:latin typeface="HK Grotesk" panose="00000500000000000000" pitchFamily="50" charset="0"/>
              </a:rPr>
              <a:t>Options</a:t>
            </a:r>
            <a:r>
              <a:rPr lang="en-GB" sz="2000" b="1" dirty="0">
                <a:latin typeface="HK Grotesk" panose="00000500000000000000" pitchFamily="50" charset="0"/>
              </a:rPr>
              <a:t>:</a:t>
            </a:r>
          </a:p>
          <a:p>
            <a:endParaRPr lang="en-GB" sz="2000" b="1" dirty="0">
              <a:latin typeface="HK Grotesk" panose="00000500000000000000" pitchFamily="50" charset="0"/>
            </a:endParaRPr>
          </a:p>
          <a:p>
            <a:pPr marL="11113" lvl="2"/>
            <a:r>
              <a:rPr lang="en-GB" sz="2000" dirty="0">
                <a:latin typeface="HK Grotesk" panose="00000500000000000000" pitchFamily="50" charset="0"/>
              </a:rPr>
              <a:t>This term, the aim is to develop one or more interactive games that can be played on the </a:t>
            </a:r>
            <a:r>
              <a:rPr lang="en-GB" sz="2000" dirty="0" err="1">
                <a:latin typeface="HK Grotesk" panose="00000500000000000000" pitchFamily="50" charset="0"/>
              </a:rPr>
              <a:t>neomatrix</a:t>
            </a:r>
            <a:r>
              <a:rPr lang="en-GB" sz="2000" dirty="0">
                <a:latin typeface="HK Grotesk" panose="00000500000000000000" pitchFamily="50" charset="0"/>
              </a:rPr>
              <a:t>.  The </a:t>
            </a:r>
            <a:r>
              <a:rPr lang="en-GB" sz="2000" dirty="0" err="1">
                <a:latin typeface="HK Grotesk" panose="00000500000000000000" pitchFamily="50" charset="0"/>
              </a:rPr>
              <a:t>neomatrix</a:t>
            </a:r>
            <a:r>
              <a:rPr lang="en-GB" sz="2000" dirty="0">
                <a:latin typeface="HK Grotesk" panose="00000500000000000000" pitchFamily="50" charset="0"/>
              </a:rPr>
              <a:t> in </a:t>
            </a:r>
            <a:r>
              <a:rPr lang="en-GB" sz="2000" dirty="0" err="1">
                <a:latin typeface="HK Grotesk" panose="00000500000000000000" pitchFamily="50" charset="0"/>
              </a:rPr>
              <a:t>TinkerCAD</a:t>
            </a:r>
            <a:r>
              <a:rPr lang="en-GB" sz="2000" dirty="0">
                <a:latin typeface="HK Grotesk" panose="00000500000000000000" pitchFamily="50" charset="0"/>
              </a:rPr>
              <a:t> is 12x8 whilst the challenge day </a:t>
            </a:r>
            <a:r>
              <a:rPr lang="en-GB" sz="2000" dirty="0" err="1">
                <a:latin typeface="HK Grotesk" panose="00000500000000000000" pitchFamily="50" charset="0"/>
              </a:rPr>
              <a:t>neomatrix</a:t>
            </a:r>
            <a:r>
              <a:rPr lang="en-GB" sz="2000" dirty="0">
                <a:latin typeface="HK Grotesk" panose="00000500000000000000" pitchFamily="50" charset="0"/>
              </a:rPr>
              <a:t> is 32x8</a:t>
            </a:r>
          </a:p>
          <a:p>
            <a:pPr marL="11113" lvl="2"/>
            <a:endParaRPr lang="en-GB" sz="2000" dirty="0">
              <a:latin typeface="HK Grotesk" panose="00000500000000000000" pitchFamily="50" charset="0"/>
            </a:endParaRPr>
          </a:p>
          <a:p>
            <a:pPr marL="11113" lvl="2"/>
            <a:endParaRPr lang="en-GB" sz="2000" dirty="0">
              <a:latin typeface="HK Grotesk" panose="00000500000000000000" pitchFamily="50" charset="0"/>
            </a:endParaRPr>
          </a:p>
          <a:p>
            <a:pPr marL="468313" lvl="2" indent="-457200">
              <a:buFont typeface="+mj-lt"/>
              <a:buAutoNum type="arabicPeriod"/>
            </a:pPr>
            <a:r>
              <a:rPr lang="en-GB" sz="2000" dirty="0">
                <a:latin typeface="HK Grotesk" panose="00000500000000000000" pitchFamily="50" charset="0"/>
              </a:rPr>
              <a:t>Mastermind game </a:t>
            </a:r>
            <a:r>
              <a:rPr lang="en-GB" sz="2000" dirty="0">
                <a:latin typeface="HK Grotesk" panose="00000500000000000000" pitchFamily="50" charset="0"/>
                <a:hlinkClick r:id="rId2"/>
              </a:rPr>
              <a:t>https://en.wikipedia.org/wiki/Mastermind_(board_game)</a:t>
            </a:r>
            <a:endParaRPr lang="en-GB" sz="2000" dirty="0">
              <a:latin typeface="HK Grotesk" panose="00000500000000000000" pitchFamily="50" charset="0"/>
            </a:endParaRPr>
          </a:p>
          <a:p>
            <a:pPr marL="468313" lvl="2" indent="-457200">
              <a:buFont typeface="+mj-lt"/>
              <a:buAutoNum type="arabicPeriod"/>
            </a:pPr>
            <a:r>
              <a:rPr lang="en-GB" sz="2000" dirty="0">
                <a:latin typeface="HK Grotesk" panose="00000500000000000000" pitchFamily="50" charset="0"/>
              </a:rPr>
              <a:t>Obstacle avoidance driving game</a:t>
            </a:r>
          </a:p>
          <a:p>
            <a:pPr marL="468313" lvl="2" indent="-457200">
              <a:buFont typeface="+mj-lt"/>
              <a:buAutoNum type="arabicPeriod"/>
            </a:pPr>
            <a:r>
              <a:rPr lang="en-GB" sz="2000" dirty="0">
                <a:latin typeface="HK Grotesk" panose="00000500000000000000" pitchFamily="50" charset="0"/>
              </a:rPr>
              <a:t>Space invaders game</a:t>
            </a:r>
          </a:p>
          <a:p>
            <a:pPr marL="468313" lvl="2" indent="-457200">
              <a:buFont typeface="+mj-lt"/>
              <a:buAutoNum type="arabicPeriod"/>
            </a:pPr>
            <a:r>
              <a:rPr lang="en-GB" sz="2000" dirty="0">
                <a:latin typeface="HK Grotesk" panose="00000500000000000000" pitchFamily="50" charset="0"/>
              </a:rPr>
              <a:t>Side scrolling platform game</a:t>
            </a:r>
          </a:p>
          <a:p>
            <a:pPr marL="468313" lvl="2" indent="-457200">
              <a:buFont typeface="+mj-lt"/>
              <a:buAutoNum type="arabicPeriod"/>
            </a:pPr>
            <a:r>
              <a:rPr lang="en-GB" sz="2000" dirty="0">
                <a:latin typeface="HK Grotesk" panose="00000500000000000000" pitchFamily="50" charset="0"/>
              </a:rPr>
              <a:t>Other ideas you may have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226E51-F671-4B26-8C95-FA6179D341FC}"/>
              </a:ext>
            </a:extLst>
          </p:cNvPr>
          <p:cNvSpPr txBox="1"/>
          <p:nvPr/>
        </p:nvSpPr>
        <p:spPr>
          <a:xfrm>
            <a:off x="545431" y="165647"/>
            <a:ext cx="3674875" cy="707886"/>
          </a:xfrm>
          <a:prstGeom prst="rect">
            <a:avLst/>
          </a:prstGeom>
          <a:solidFill>
            <a:schemeClr val="bg1">
              <a:lumMod val="75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latin typeface="HK Grotesk"/>
              </a:rPr>
              <a:t>SILVER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D1021A9-9F58-402D-8667-E3BA9F2935BE}"/>
              </a:ext>
            </a:extLst>
          </p:cNvPr>
          <p:cNvSpPr txBox="1"/>
          <p:nvPr/>
        </p:nvSpPr>
        <p:spPr>
          <a:xfrm>
            <a:off x="7971692" y="163728"/>
            <a:ext cx="3674875" cy="707886"/>
          </a:xfrm>
          <a:prstGeom prst="rect">
            <a:avLst/>
          </a:prstGeom>
          <a:solidFill>
            <a:srgbClr val="FFD04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latin typeface="HK Grotesk"/>
              </a:rPr>
              <a:t>GOLD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C2B573-6EF9-B229-E7E8-164259D83FEF}"/>
              </a:ext>
            </a:extLst>
          </p:cNvPr>
          <p:cNvSpPr txBox="1"/>
          <p:nvPr/>
        </p:nvSpPr>
        <p:spPr>
          <a:xfrm>
            <a:off x="4220305" y="165647"/>
            <a:ext cx="3751387" cy="707886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latin typeface="HK Grotesk"/>
              </a:rPr>
              <a:t>Challenges</a:t>
            </a:r>
          </a:p>
        </p:txBody>
      </p:sp>
    </p:spTree>
    <p:extLst>
      <p:ext uri="{BB962C8B-B14F-4D97-AF65-F5344CB8AC3E}">
        <p14:creationId xmlns:p14="http://schemas.microsoft.com/office/powerpoint/2010/main" val="3088953492"/>
      </p:ext>
    </p:extLst>
  </p:cSld>
  <p:clrMapOvr>
    <a:masterClrMapping/>
  </p:clrMapOvr>
</p:sld>
</file>

<file path=ppt/theme/theme1.xml><?xml version="1.0" encoding="utf-8"?>
<a:theme xmlns:a="http://schemas.openxmlformats.org/drawingml/2006/main" name="AberThemeYellow202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ber150StyleNavy2020" id="{2D4EB509-3083-F94F-974A-4F6176F87586}" vid="{F8EA3A68-4FAE-9F46-A434-A38497FCFD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753</TotalTime>
  <Words>412</Words>
  <Application>Microsoft Macintosh PowerPoint</Application>
  <PresentationFormat>Widescreen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HK Grotesk</vt:lpstr>
      <vt:lpstr>Monaco</vt:lpstr>
      <vt:lpstr>AberThemeYellow2020</vt:lpstr>
      <vt:lpstr>PowerPoint Presentation</vt:lpstr>
      <vt:lpstr>Building and Programming robots in TINKERCAD</vt:lpstr>
      <vt:lpstr>Getting started</vt:lpstr>
      <vt:lpstr>PowerPoint Presentation</vt:lpstr>
      <vt:lpstr>Neopixel and GFX APIs</vt:lpstr>
      <vt:lpstr>Key functions</vt:lpstr>
      <vt:lpstr>Notes on getPixelColour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Tally Roberts [nar25] (Staff)</dc:creator>
  <cp:lastModifiedBy>Patricia Shaw [phs] (Staff)</cp:lastModifiedBy>
  <cp:revision>19</cp:revision>
  <dcterms:created xsi:type="dcterms:W3CDTF">2021-11-01T14:07:36Z</dcterms:created>
  <dcterms:modified xsi:type="dcterms:W3CDTF">2024-01-10T14:39:40Z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2dfecbd-fc97-4e8a-a9cd-19ed496c406e_Enabled">
    <vt:lpwstr>true</vt:lpwstr>
  </property>
  <property fmtid="{D5CDD505-2E9C-101B-9397-08002B2CF9AE}" pid="3" name="MSIP_Label_f2dfecbd-fc97-4e8a-a9cd-19ed496c406e_SetDate">
    <vt:lpwstr>2023-01-06T13:40:09Z</vt:lpwstr>
  </property>
  <property fmtid="{D5CDD505-2E9C-101B-9397-08002B2CF9AE}" pid="4" name="MSIP_Label_f2dfecbd-fc97-4e8a-a9cd-19ed496c406e_Method">
    <vt:lpwstr>Standard</vt:lpwstr>
  </property>
  <property fmtid="{D5CDD505-2E9C-101B-9397-08002B2CF9AE}" pid="5" name="MSIP_Label_f2dfecbd-fc97-4e8a-a9cd-19ed496c406e_Name">
    <vt:lpwstr>defa4170-0d19-0005-0004-bc88714345d2</vt:lpwstr>
  </property>
  <property fmtid="{D5CDD505-2E9C-101B-9397-08002B2CF9AE}" pid="6" name="MSIP_Label_f2dfecbd-fc97-4e8a-a9cd-19ed496c406e_SiteId">
    <vt:lpwstr>d47b090e-3f5a-4ca0-84d0-9f89d269f175</vt:lpwstr>
  </property>
  <property fmtid="{D5CDD505-2E9C-101B-9397-08002B2CF9AE}" pid="7" name="MSIP_Label_f2dfecbd-fc97-4e8a-a9cd-19ed496c406e_ActionId">
    <vt:lpwstr>64b7126c-628c-4d1c-af80-ae48788723d5</vt:lpwstr>
  </property>
  <property fmtid="{D5CDD505-2E9C-101B-9397-08002B2CF9AE}" pid="8" name="MSIP_Label_f2dfecbd-fc97-4e8a-a9cd-19ed496c406e_ContentBits">
    <vt:lpwstr>0</vt:lpwstr>
  </property>
</Properties>
</file>