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263" r:id="rId2"/>
    <p:sldId id="270" r:id="rId3"/>
    <p:sldId id="271" r:id="rId4"/>
    <p:sldId id="272" r:id="rId5"/>
    <p:sldId id="273" r:id="rId6"/>
    <p:sldId id="262" r:id="rId7"/>
    <p:sldId id="264" r:id="rId8"/>
    <p:sldId id="265" r:id="rId9"/>
    <p:sldId id="257" r:id="rId10"/>
    <p:sldId id="266" r:id="rId11"/>
    <p:sldId id="267" r:id="rId12"/>
    <p:sldId id="269" r:id="rId13"/>
    <p:sldId id="258" r:id="rId14"/>
    <p:sldId id="259" r:id="rId1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36FC0-2368-1444-B4B2-BD32A2228CEF}" v="21" dt="2023-02-05T16:56:25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5846"/>
  </p:normalViewPr>
  <p:slideViewPr>
    <p:cSldViewPr snapToGrid="0">
      <p:cViewPr varScale="1">
        <p:scale>
          <a:sx n="103" d="100"/>
          <a:sy n="103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Shaw [phs] (Staff)" userId="dafa3f6a-a603-4426-a657-2b6554a4c94c" providerId="ADAL" clId="{24336FC0-2368-1444-B4B2-BD32A2228CEF}"/>
    <pc:docChg chg="undo custSel addSld delSld modSld delMainMaster modMainMaster">
      <pc:chgData name="Patricia Shaw [phs] (Staff)" userId="dafa3f6a-a603-4426-a657-2b6554a4c94c" providerId="ADAL" clId="{24336FC0-2368-1444-B4B2-BD32A2228CEF}" dt="2023-02-10T17:37:39.895" v="2996" actId="20577"/>
      <pc:docMkLst>
        <pc:docMk/>
      </pc:docMkLst>
      <pc:sldChg chg="addSp delSp modSp mod setBg modClrScheme chgLayout">
        <pc:chgData name="Patricia Shaw [phs] (Staff)" userId="dafa3f6a-a603-4426-a657-2b6554a4c94c" providerId="ADAL" clId="{24336FC0-2368-1444-B4B2-BD32A2228CEF}" dt="2023-02-10T10:19:58.658" v="2491" actId="20577"/>
        <pc:sldMkLst>
          <pc:docMk/>
          <pc:sldMk cId="2118796725" sldId="257"/>
        </pc:sldMkLst>
        <pc:spChg chg="add del mod ord">
          <ac:chgData name="Patricia Shaw [phs] (Staff)" userId="dafa3f6a-a603-4426-a657-2b6554a4c94c" providerId="ADAL" clId="{24336FC0-2368-1444-B4B2-BD32A2228CEF}" dt="2023-02-05T15:09:08.289" v="519" actId="478"/>
          <ac:spMkLst>
            <pc:docMk/>
            <pc:sldMk cId="2118796725" sldId="257"/>
            <ac:spMk id="2" creationId="{466EE729-7ED4-575C-7DD6-35161227CBFD}"/>
          </ac:spMkLst>
        </pc:spChg>
        <pc:spChg chg="add mod ord">
          <ac:chgData name="Patricia Shaw [phs] (Staff)" userId="dafa3f6a-a603-4426-a657-2b6554a4c94c" providerId="ADAL" clId="{24336FC0-2368-1444-B4B2-BD32A2228CEF}" dt="2023-02-10T10:19:58.658" v="2491" actId="20577"/>
          <ac:spMkLst>
            <pc:docMk/>
            <pc:sldMk cId="2118796725" sldId="257"/>
            <ac:spMk id="3" creationId="{6A2F458C-EE8E-9F9A-CFF9-189BD01B8ED3}"/>
          </ac:spMkLst>
        </pc:spChg>
        <pc:spChg chg="del mod">
          <ac:chgData name="Patricia Shaw [phs] (Staff)" userId="dafa3f6a-a603-4426-a657-2b6554a4c94c" providerId="ADAL" clId="{24336FC0-2368-1444-B4B2-BD32A2228CEF}" dt="2023-02-05T15:09:14.616" v="522" actId="478"/>
          <ac:spMkLst>
            <pc:docMk/>
            <pc:sldMk cId="2118796725" sldId="257"/>
            <ac:spMk id="8" creationId="{708026D4-B3C5-4955-9FCB-98CA714301E6}"/>
          </ac:spMkLst>
        </pc:spChg>
      </pc:sldChg>
      <pc:sldChg chg="addSp delSp modSp mod setBg modClrScheme chgLayout">
        <pc:chgData name="Patricia Shaw [phs] (Staff)" userId="dafa3f6a-a603-4426-a657-2b6554a4c94c" providerId="ADAL" clId="{24336FC0-2368-1444-B4B2-BD32A2228CEF}" dt="2023-02-10T10:26:38.747" v="2957" actId="20577"/>
        <pc:sldMkLst>
          <pc:docMk/>
          <pc:sldMk cId="1087301478" sldId="258"/>
        </pc:sldMkLst>
        <pc:spChg chg="del">
          <ac:chgData name="Patricia Shaw [phs] (Staff)" userId="dafa3f6a-a603-4426-a657-2b6554a4c94c" providerId="ADAL" clId="{24336FC0-2368-1444-B4B2-BD32A2228CEF}" dt="2023-02-05T13:21:46.910" v="268" actId="478"/>
          <ac:spMkLst>
            <pc:docMk/>
            <pc:sldMk cId="1087301478" sldId="258"/>
            <ac:spMk id="2" creationId="{1B50582B-E708-FF4A-A694-3685333C0AD5}"/>
          </ac:spMkLst>
        </pc:spChg>
        <pc:spChg chg="del">
          <ac:chgData name="Patricia Shaw [phs] (Staff)" userId="dafa3f6a-a603-4426-a657-2b6554a4c94c" providerId="ADAL" clId="{24336FC0-2368-1444-B4B2-BD32A2228CEF}" dt="2023-02-05T13:22:00.678" v="270" actId="478"/>
          <ac:spMkLst>
            <pc:docMk/>
            <pc:sldMk cId="1087301478" sldId="258"/>
            <ac:spMk id="3" creationId="{CE21D1F6-A6E5-864A-8E5C-1E6E3546360A}"/>
          </ac:spMkLst>
        </pc:spChg>
        <pc:spChg chg="del">
          <ac:chgData name="Patricia Shaw [phs] (Staff)" userId="dafa3f6a-a603-4426-a657-2b6554a4c94c" providerId="ADAL" clId="{24336FC0-2368-1444-B4B2-BD32A2228CEF}" dt="2023-02-05T13:21:58.640" v="269" actId="478"/>
          <ac:spMkLst>
            <pc:docMk/>
            <pc:sldMk cId="1087301478" sldId="258"/>
            <ac:spMk id="4" creationId="{1C21A26D-6060-794F-BD99-36FFB23D9190}"/>
          </ac:spMkLst>
        </pc:spChg>
        <pc:spChg chg="add del mod ord">
          <ac:chgData name="Patricia Shaw [phs] (Staff)" userId="dafa3f6a-a603-4426-a657-2b6554a4c94c" providerId="ADAL" clId="{24336FC0-2368-1444-B4B2-BD32A2228CEF}" dt="2023-02-05T15:08:44.792" v="514" actId="478"/>
          <ac:spMkLst>
            <pc:docMk/>
            <pc:sldMk cId="1087301478" sldId="258"/>
            <ac:spMk id="5" creationId="{9F23A421-DF2D-B278-F8C8-1C93D300E971}"/>
          </ac:spMkLst>
        </pc:spChg>
        <pc:spChg chg="del mod">
          <ac:chgData name="Patricia Shaw [phs] (Staff)" userId="dafa3f6a-a603-4426-a657-2b6554a4c94c" providerId="ADAL" clId="{24336FC0-2368-1444-B4B2-BD32A2228CEF}" dt="2023-02-05T15:08:51.789" v="517" actId="478"/>
          <ac:spMkLst>
            <pc:docMk/>
            <pc:sldMk cId="1087301478" sldId="258"/>
            <ac:spMk id="8" creationId="{708026D4-B3C5-4955-9FCB-98CA714301E6}"/>
          </ac:spMkLst>
        </pc:spChg>
        <pc:spChg chg="add mod ord">
          <ac:chgData name="Patricia Shaw [phs] (Staff)" userId="dafa3f6a-a603-4426-a657-2b6554a4c94c" providerId="ADAL" clId="{24336FC0-2368-1444-B4B2-BD32A2228CEF}" dt="2023-02-10T10:26:38.747" v="2957" actId="20577"/>
          <ac:spMkLst>
            <pc:docMk/>
            <pc:sldMk cId="1087301478" sldId="258"/>
            <ac:spMk id="9" creationId="{AF090D6A-C776-89AC-3F90-0CD598066126}"/>
          </ac:spMkLst>
        </pc:spChg>
        <pc:picChg chg="del">
          <ac:chgData name="Patricia Shaw [phs] (Staff)" userId="dafa3f6a-a603-4426-a657-2b6554a4c94c" providerId="ADAL" clId="{24336FC0-2368-1444-B4B2-BD32A2228CEF}" dt="2023-02-05T15:07:52.855" v="506" actId="478"/>
          <ac:picMkLst>
            <pc:docMk/>
            <pc:sldMk cId="1087301478" sldId="258"/>
            <ac:picMk id="6" creationId="{4177D76C-15BE-4C0D-A9DB-258768E3884B}"/>
          </ac:picMkLst>
        </pc:picChg>
      </pc:sldChg>
      <pc:sldChg chg="addSp delSp modSp mod modClrScheme chgLayout">
        <pc:chgData name="Patricia Shaw [phs] (Staff)" userId="dafa3f6a-a603-4426-a657-2b6554a4c94c" providerId="ADAL" clId="{24336FC0-2368-1444-B4B2-BD32A2228CEF}" dt="2023-02-10T10:26:57.639" v="2966" actId="20577"/>
        <pc:sldMkLst>
          <pc:docMk/>
          <pc:sldMk cId="3457605254" sldId="259"/>
        </pc:sldMkLst>
        <pc:spChg chg="add del mod ord">
          <ac:chgData name="Patricia Shaw [phs] (Staff)" userId="dafa3f6a-a603-4426-a657-2b6554a4c94c" providerId="ADAL" clId="{24336FC0-2368-1444-B4B2-BD32A2228CEF}" dt="2023-02-05T15:09:31.452" v="526" actId="478"/>
          <ac:spMkLst>
            <pc:docMk/>
            <pc:sldMk cId="3457605254" sldId="259"/>
            <ac:spMk id="2" creationId="{27D86E27-F986-2226-48C9-6B5E21B7B847}"/>
          </ac:spMkLst>
        </pc:spChg>
        <pc:spChg chg="add mod ord">
          <ac:chgData name="Patricia Shaw [phs] (Staff)" userId="dafa3f6a-a603-4426-a657-2b6554a4c94c" providerId="ADAL" clId="{24336FC0-2368-1444-B4B2-BD32A2228CEF}" dt="2023-02-10T10:26:57.639" v="2966" actId="20577"/>
          <ac:spMkLst>
            <pc:docMk/>
            <pc:sldMk cId="3457605254" sldId="259"/>
            <ac:spMk id="3" creationId="{8D31667C-D203-6671-4598-0DDD166BB221}"/>
          </ac:spMkLst>
        </pc:spChg>
        <pc:spChg chg="del mod">
          <ac:chgData name="Patricia Shaw [phs] (Staff)" userId="dafa3f6a-a603-4426-a657-2b6554a4c94c" providerId="ADAL" clId="{24336FC0-2368-1444-B4B2-BD32A2228CEF}" dt="2023-02-05T15:09:27.991" v="525" actId="478"/>
          <ac:spMkLst>
            <pc:docMk/>
            <pc:sldMk cId="3457605254" sldId="259"/>
            <ac:spMk id="8" creationId="{708026D4-B3C5-4955-9FCB-98CA714301E6}"/>
          </ac:spMkLst>
        </pc:spChg>
        <pc:picChg chg="del">
          <ac:chgData name="Patricia Shaw [phs] (Staff)" userId="dafa3f6a-a603-4426-a657-2b6554a4c94c" providerId="ADAL" clId="{24336FC0-2368-1444-B4B2-BD32A2228CEF}" dt="2023-02-05T15:09:21.298" v="523" actId="478"/>
          <ac:picMkLst>
            <pc:docMk/>
            <pc:sldMk cId="3457605254" sldId="259"/>
            <ac:picMk id="6" creationId="{4177D76C-15BE-4C0D-A9DB-258768E3884B}"/>
          </ac:picMkLst>
        </pc:picChg>
      </pc:sldChg>
      <pc:sldChg chg="addSp delSp modSp mod modClrScheme chgLayout">
        <pc:chgData name="Patricia Shaw [phs] (Staff)" userId="dafa3f6a-a603-4426-a657-2b6554a4c94c" providerId="ADAL" clId="{24336FC0-2368-1444-B4B2-BD32A2228CEF}" dt="2023-02-10T10:18:28.206" v="2449" actId="27636"/>
        <pc:sldMkLst>
          <pc:docMk/>
          <pc:sldMk cId="1970741785" sldId="262"/>
        </pc:sldMkLst>
        <pc:spChg chg="mod">
          <ac:chgData name="Patricia Shaw [phs] (Staff)" userId="dafa3f6a-a603-4426-a657-2b6554a4c94c" providerId="ADAL" clId="{24336FC0-2368-1444-B4B2-BD32A2228CEF}" dt="2023-02-10T09:55:44.039" v="1845" actId="20577"/>
          <ac:spMkLst>
            <pc:docMk/>
            <pc:sldMk cId="1970741785" sldId="262"/>
            <ac:spMk id="2" creationId="{98866DB5-4BF4-EC45-BD08-41616B94F23F}"/>
          </ac:spMkLst>
        </pc:spChg>
        <pc:spChg chg="add mod ord">
          <ac:chgData name="Patricia Shaw [phs] (Staff)" userId="dafa3f6a-a603-4426-a657-2b6554a4c94c" providerId="ADAL" clId="{24336FC0-2368-1444-B4B2-BD32A2228CEF}" dt="2023-02-10T10:02:32.233" v="2284" actId="27636"/>
          <ac:spMkLst>
            <pc:docMk/>
            <pc:sldMk cId="1970741785" sldId="262"/>
            <ac:spMk id="3" creationId="{17A8FC9B-7312-B58F-9150-B2FB6474DDCA}"/>
          </ac:spMkLst>
        </pc:spChg>
        <pc:spChg chg="add del mod ord">
          <ac:chgData name="Patricia Shaw [phs] (Staff)" userId="dafa3f6a-a603-4426-a657-2b6554a4c94c" providerId="ADAL" clId="{24336FC0-2368-1444-B4B2-BD32A2228CEF}" dt="2023-02-05T15:08:28.514" v="513" actId="700"/>
          <ac:spMkLst>
            <pc:docMk/>
            <pc:sldMk cId="1970741785" sldId="262"/>
            <ac:spMk id="3" creationId="{9FBAE6F2-DB30-495C-2F1C-9E9EAFC03855}"/>
          </ac:spMkLst>
        </pc:spChg>
        <pc:spChg chg="add mod ord">
          <ac:chgData name="Patricia Shaw [phs] (Staff)" userId="dafa3f6a-a603-4426-a657-2b6554a4c94c" providerId="ADAL" clId="{24336FC0-2368-1444-B4B2-BD32A2228CEF}" dt="2023-02-10T10:18:28.206" v="2449" actId="27636"/>
          <ac:spMkLst>
            <pc:docMk/>
            <pc:sldMk cId="1970741785" sldId="262"/>
            <ac:spMk id="6" creationId="{BC842A06-0031-51C8-BA75-7BD5005FE3C4}"/>
          </ac:spMkLst>
        </pc:spChg>
        <pc:spChg chg="add del mod ord">
          <ac:chgData name="Patricia Shaw [phs] (Staff)" userId="dafa3f6a-a603-4426-a657-2b6554a4c94c" providerId="ADAL" clId="{24336FC0-2368-1444-B4B2-BD32A2228CEF}" dt="2023-02-05T15:08:28.514" v="513" actId="700"/>
          <ac:spMkLst>
            <pc:docMk/>
            <pc:sldMk cId="1970741785" sldId="262"/>
            <ac:spMk id="7" creationId="{250578A7-538F-C2F0-E735-C0482174F637}"/>
          </ac:spMkLst>
        </pc:spChg>
        <pc:spChg chg="del mod">
          <ac:chgData name="Patricia Shaw [phs] (Staff)" userId="dafa3f6a-a603-4426-a657-2b6554a4c94c" providerId="ADAL" clId="{24336FC0-2368-1444-B4B2-BD32A2228CEF}" dt="2023-02-10T10:02:39.852" v="2286" actId="478"/>
          <ac:spMkLst>
            <pc:docMk/>
            <pc:sldMk cId="1970741785" sldId="262"/>
            <ac:spMk id="8" creationId="{4D19F345-459E-4B3F-80B9-BDACF33CC1FF}"/>
          </ac:spMkLst>
        </pc:spChg>
        <pc:picChg chg="del">
          <ac:chgData name="Patricia Shaw [phs] (Staff)" userId="dafa3f6a-a603-4426-a657-2b6554a4c94c" providerId="ADAL" clId="{24336FC0-2368-1444-B4B2-BD32A2228CEF}" dt="2023-02-05T15:08:18.485" v="511" actId="478"/>
          <ac:picMkLst>
            <pc:docMk/>
            <pc:sldMk cId="1970741785" sldId="262"/>
            <ac:picMk id="6" creationId="{4177D76C-15BE-4C0D-A9DB-258768E3884B}"/>
          </ac:picMkLst>
        </pc:picChg>
      </pc:sldChg>
      <pc:sldChg chg="addSp delSp modSp mod setBg chgLayout">
        <pc:chgData name="Patricia Shaw [phs] (Staff)" userId="dafa3f6a-a603-4426-a657-2b6554a4c94c" providerId="ADAL" clId="{24336FC0-2368-1444-B4B2-BD32A2228CEF}" dt="2023-02-10T17:37:39.895" v="2996" actId="20577"/>
        <pc:sldMkLst>
          <pc:docMk/>
          <pc:sldMk cId="796784741" sldId="263"/>
        </pc:sldMkLst>
        <pc:spChg chg="add mod ord">
          <ac:chgData name="Patricia Shaw [phs] (Staff)" userId="dafa3f6a-a603-4426-a657-2b6554a4c94c" providerId="ADAL" clId="{24336FC0-2368-1444-B4B2-BD32A2228CEF}" dt="2023-02-10T17:37:39.895" v="2996" actId="20577"/>
          <ac:spMkLst>
            <pc:docMk/>
            <pc:sldMk cId="796784741" sldId="263"/>
            <ac:spMk id="2" creationId="{2F89BEFA-9E2F-DA3D-F36C-820C37643C28}"/>
          </ac:spMkLst>
        </pc:spChg>
        <pc:spChg chg="add mod ord">
          <ac:chgData name="Patricia Shaw [phs] (Staff)" userId="dafa3f6a-a603-4426-a657-2b6554a4c94c" providerId="ADAL" clId="{24336FC0-2368-1444-B4B2-BD32A2228CEF}" dt="2023-02-05T13:09:08.336" v="60" actId="20577"/>
          <ac:spMkLst>
            <pc:docMk/>
            <pc:sldMk cId="796784741" sldId="263"/>
            <ac:spMk id="3" creationId="{DB1E6C02-BC08-3F88-801C-8FFEA6A48002}"/>
          </ac:spMkLst>
        </pc:spChg>
        <pc:spChg chg="del">
          <ac:chgData name="Patricia Shaw [phs] (Staff)" userId="dafa3f6a-a603-4426-a657-2b6554a4c94c" providerId="ADAL" clId="{24336FC0-2368-1444-B4B2-BD32A2228CEF}" dt="2023-02-05T13:08:40.808" v="2" actId="478"/>
          <ac:spMkLst>
            <pc:docMk/>
            <pc:sldMk cId="796784741" sldId="263"/>
            <ac:spMk id="4" creationId="{007A1F94-8180-48BA-ADCD-57AB1C7E5546}"/>
          </ac:spMkLst>
        </pc:spChg>
        <pc:picChg chg="del">
          <ac:chgData name="Patricia Shaw [phs] (Staff)" userId="dafa3f6a-a603-4426-a657-2b6554a4c94c" providerId="ADAL" clId="{24336FC0-2368-1444-B4B2-BD32A2228CEF}" dt="2023-02-05T13:08:29.184" v="0" actId="478"/>
          <ac:picMkLst>
            <pc:docMk/>
            <pc:sldMk cId="796784741" sldId="263"/>
            <ac:picMk id="5" creationId="{12FF7D5D-5311-884A-8634-C4521079741C}"/>
          </ac:picMkLst>
        </pc:picChg>
      </pc:sldChg>
      <pc:sldChg chg="addSp modSp new mod setBg modClrScheme chgLayout">
        <pc:chgData name="Patricia Shaw [phs] (Staff)" userId="dafa3f6a-a603-4426-a657-2b6554a4c94c" providerId="ADAL" clId="{24336FC0-2368-1444-B4B2-BD32A2228CEF}" dt="2023-02-05T15:08:05.736" v="509"/>
        <pc:sldMkLst>
          <pc:docMk/>
          <pc:sldMk cId="2909883359" sldId="264"/>
        </pc:sldMkLst>
        <pc:spChg chg="add mod">
          <ac:chgData name="Patricia Shaw [phs] (Staff)" userId="dafa3f6a-a603-4426-a657-2b6554a4c94c" providerId="ADAL" clId="{24336FC0-2368-1444-B4B2-BD32A2228CEF}" dt="2023-02-05T13:31:36.991" v="360" actId="20577"/>
          <ac:spMkLst>
            <pc:docMk/>
            <pc:sldMk cId="2909883359" sldId="264"/>
            <ac:spMk id="2" creationId="{5046843D-0619-D337-5F9E-CBDAB9B59DBA}"/>
          </ac:spMkLst>
        </pc:spChg>
        <pc:spChg chg="add mod">
          <ac:chgData name="Patricia Shaw [phs] (Staff)" userId="dafa3f6a-a603-4426-a657-2b6554a4c94c" providerId="ADAL" clId="{24336FC0-2368-1444-B4B2-BD32A2228CEF}" dt="2023-02-05T13:31:15.628" v="332" actId="20577"/>
          <ac:spMkLst>
            <pc:docMk/>
            <pc:sldMk cId="2909883359" sldId="264"/>
            <ac:spMk id="3" creationId="{40298E22-E82B-2A77-2E0D-32EEC209D4BD}"/>
          </ac:spMkLst>
        </pc:spChg>
      </pc:sldChg>
      <pc:sldChg chg="modSp new mod setBg">
        <pc:chgData name="Patricia Shaw [phs] (Staff)" userId="dafa3f6a-a603-4426-a657-2b6554a4c94c" providerId="ADAL" clId="{24336FC0-2368-1444-B4B2-BD32A2228CEF}" dt="2023-02-10T10:19:10.871" v="2456" actId="27636"/>
        <pc:sldMkLst>
          <pc:docMk/>
          <pc:sldMk cId="2891688857" sldId="265"/>
        </pc:sldMkLst>
        <pc:spChg chg="mod">
          <ac:chgData name="Patricia Shaw [phs] (Staff)" userId="dafa3f6a-a603-4426-a657-2b6554a4c94c" providerId="ADAL" clId="{24336FC0-2368-1444-B4B2-BD32A2228CEF}" dt="2023-02-05T13:31:57.421" v="406" actId="20577"/>
          <ac:spMkLst>
            <pc:docMk/>
            <pc:sldMk cId="2891688857" sldId="265"/>
            <ac:spMk id="2" creationId="{DBD5F15D-765C-79EF-F0AB-188384F4BD2F}"/>
          </ac:spMkLst>
        </pc:spChg>
        <pc:spChg chg="mod">
          <ac:chgData name="Patricia Shaw [phs] (Staff)" userId="dafa3f6a-a603-4426-a657-2b6554a4c94c" providerId="ADAL" clId="{24336FC0-2368-1444-B4B2-BD32A2228CEF}" dt="2023-02-10T10:19:10.871" v="2456" actId="27636"/>
          <ac:spMkLst>
            <pc:docMk/>
            <pc:sldMk cId="2891688857" sldId="265"/>
            <ac:spMk id="3" creationId="{1C5CBA43-D9A2-F5AD-5AF0-5EEC225F8BD5}"/>
          </ac:spMkLst>
        </pc:spChg>
      </pc:sldChg>
      <pc:sldChg chg="addSp delSp modSp new mod chgLayout">
        <pc:chgData name="Patricia Shaw [phs] (Staff)" userId="dafa3f6a-a603-4426-a657-2b6554a4c94c" providerId="ADAL" clId="{24336FC0-2368-1444-B4B2-BD32A2228CEF}" dt="2023-02-10T10:21:24.986" v="2548" actId="27636"/>
        <pc:sldMkLst>
          <pc:docMk/>
          <pc:sldMk cId="3925924674" sldId="266"/>
        </pc:sldMkLst>
        <pc:spChg chg="mod ord">
          <ac:chgData name="Patricia Shaw [phs] (Staff)" userId="dafa3f6a-a603-4426-a657-2b6554a4c94c" providerId="ADAL" clId="{24336FC0-2368-1444-B4B2-BD32A2228CEF}" dt="2023-02-05T15:25:13.919" v="914" actId="20577"/>
          <ac:spMkLst>
            <pc:docMk/>
            <pc:sldMk cId="3925924674" sldId="266"/>
            <ac:spMk id="2" creationId="{4AD891BD-A1BC-ECA2-FA6D-6FE1ABCAC23F}"/>
          </ac:spMkLst>
        </pc:spChg>
        <pc:spChg chg="del">
          <ac:chgData name="Patricia Shaw [phs] (Staff)" userId="dafa3f6a-a603-4426-a657-2b6554a4c94c" providerId="ADAL" clId="{24336FC0-2368-1444-B4B2-BD32A2228CEF}" dt="2023-02-05T15:17:04.017" v="809" actId="478"/>
          <ac:spMkLst>
            <pc:docMk/>
            <pc:sldMk cId="3925924674" sldId="266"/>
            <ac:spMk id="3" creationId="{B07D9942-DE91-A6B1-B145-459F85E9B825}"/>
          </ac:spMkLst>
        </pc:spChg>
        <pc:spChg chg="add mod ord">
          <ac:chgData name="Patricia Shaw [phs] (Staff)" userId="dafa3f6a-a603-4426-a657-2b6554a4c94c" providerId="ADAL" clId="{24336FC0-2368-1444-B4B2-BD32A2228CEF}" dt="2023-02-10T10:21:24.986" v="2548" actId="27636"/>
          <ac:spMkLst>
            <pc:docMk/>
            <pc:sldMk cId="3925924674" sldId="266"/>
            <ac:spMk id="8" creationId="{61702E23-4A68-CA09-DBF5-5C43735CD89C}"/>
          </ac:spMkLst>
        </pc:spChg>
        <pc:picChg chg="add del mod modCrop">
          <ac:chgData name="Patricia Shaw [phs] (Staff)" userId="dafa3f6a-a603-4426-a657-2b6554a4c94c" providerId="ADAL" clId="{24336FC0-2368-1444-B4B2-BD32A2228CEF}" dt="2023-02-05T15:22:18.004" v="821" actId="478"/>
          <ac:picMkLst>
            <pc:docMk/>
            <pc:sldMk cId="3925924674" sldId="266"/>
            <ac:picMk id="5" creationId="{C44FD387-6E73-E7D2-E905-3B05E8D8B995}"/>
          </ac:picMkLst>
        </pc:picChg>
        <pc:picChg chg="add del mod">
          <ac:chgData name="Patricia Shaw [phs] (Staff)" userId="dafa3f6a-a603-4426-a657-2b6554a4c94c" providerId="ADAL" clId="{24336FC0-2368-1444-B4B2-BD32A2228CEF}" dt="2023-02-05T15:23:56.928" v="892" actId="478"/>
          <ac:picMkLst>
            <pc:docMk/>
            <pc:sldMk cId="3925924674" sldId="266"/>
            <ac:picMk id="7" creationId="{33ABE768-1C1B-80E9-7351-0A68DCF185E6}"/>
          </ac:picMkLst>
        </pc:picChg>
        <pc:picChg chg="add mod">
          <ac:chgData name="Patricia Shaw [phs] (Staff)" userId="dafa3f6a-a603-4426-a657-2b6554a4c94c" providerId="ADAL" clId="{24336FC0-2368-1444-B4B2-BD32A2228CEF}" dt="2023-02-10T10:20:48.802" v="2522" actId="1076"/>
          <ac:picMkLst>
            <pc:docMk/>
            <pc:sldMk cId="3925924674" sldId="266"/>
            <ac:picMk id="10" creationId="{6381CCB5-F536-24B2-9A28-D2F90FCDDDCD}"/>
          </ac:picMkLst>
        </pc:picChg>
      </pc:sldChg>
      <pc:sldChg chg="addSp delSp modSp add mod">
        <pc:chgData name="Patricia Shaw [phs] (Staff)" userId="dafa3f6a-a603-4426-a657-2b6554a4c94c" providerId="ADAL" clId="{24336FC0-2368-1444-B4B2-BD32A2228CEF}" dt="2023-02-10T10:21:51.020" v="2565" actId="313"/>
        <pc:sldMkLst>
          <pc:docMk/>
          <pc:sldMk cId="3089457302" sldId="267"/>
        </pc:sldMkLst>
        <pc:spChg chg="mod">
          <ac:chgData name="Patricia Shaw [phs] (Staff)" userId="dafa3f6a-a603-4426-a657-2b6554a4c94c" providerId="ADAL" clId="{24336FC0-2368-1444-B4B2-BD32A2228CEF}" dt="2023-02-10T10:21:51.020" v="2565" actId="313"/>
          <ac:spMkLst>
            <pc:docMk/>
            <pc:sldMk cId="3089457302" sldId="267"/>
            <ac:spMk id="8" creationId="{61702E23-4A68-CA09-DBF5-5C43735CD89C}"/>
          </ac:spMkLst>
        </pc:spChg>
        <pc:picChg chg="add mod">
          <ac:chgData name="Patricia Shaw [phs] (Staff)" userId="dafa3f6a-a603-4426-a657-2b6554a4c94c" providerId="ADAL" clId="{24336FC0-2368-1444-B4B2-BD32A2228CEF}" dt="2023-02-05T15:29:11.434" v="929" actId="1076"/>
          <ac:picMkLst>
            <pc:docMk/>
            <pc:sldMk cId="3089457302" sldId="267"/>
            <ac:picMk id="4" creationId="{6F6027AF-F3A8-6C63-9B5B-278C17BC8779}"/>
          </ac:picMkLst>
        </pc:picChg>
        <pc:picChg chg="del">
          <ac:chgData name="Patricia Shaw [phs] (Staff)" userId="dafa3f6a-a603-4426-a657-2b6554a4c94c" providerId="ADAL" clId="{24336FC0-2368-1444-B4B2-BD32A2228CEF}" dt="2023-02-05T15:28:59.983" v="923" actId="478"/>
          <ac:picMkLst>
            <pc:docMk/>
            <pc:sldMk cId="3089457302" sldId="267"/>
            <ac:picMk id="10" creationId="{6381CCB5-F536-24B2-9A28-D2F90FCDDDCD}"/>
          </ac:picMkLst>
        </pc:picChg>
      </pc:sldChg>
      <pc:sldChg chg="modSp add del mod">
        <pc:chgData name="Patricia Shaw [phs] (Staff)" userId="dafa3f6a-a603-4426-a657-2b6554a4c94c" providerId="ADAL" clId="{24336FC0-2368-1444-B4B2-BD32A2228CEF}" dt="2023-02-05T15:26:16.220" v="921" actId="2696"/>
        <pc:sldMkLst>
          <pc:docMk/>
          <pc:sldMk cId="4237009968" sldId="267"/>
        </pc:sldMkLst>
        <pc:spChg chg="mod">
          <ac:chgData name="Patricia Shaw [phs] (Staff)" userId="dafa3f6a-a603-4426-a657-2b6554a4c94c" providerId="ADAL" clId="{24336FC0-2368-1444-B4B2-BD32A2228CEF}" dt="2023-02-05T15:25:58.743" v="917" actId="20577"/>
          <ac:spMkLst>
            <pc:docMk/>
            <pc:sldMk cId="4237009968" sldId="267"/>
            <ac:spMk id="2" creationId="{4AD891BD-A1BC-ECA2-FA6D-6FE1ABCAC23F}"/>
          </ac:spMkLst>
        </pc:spChg>
      </pc:sldChg>
      <pc:sldChg chg="new del">
        <pc:chgData name="Patricia Shaw [phs] (Staff)" userId="dafa3f6a-a603-4426-a657-2b6554a4c94c" providerId="ADAL" clId="{24336FC0-2368-1444-B4B2-BD32A2228CEF}" dt="2023-02-05T15:31:07.581" v="1083" actId="2696"/>
        <pc:sldMkLst>
          <pc:docMk/>
          <pc:sldMk cId="532648884" sldId="268"/>
        </pc:sldMkLst>
      </pc:sldChg>
      <pc:sldChg chg="addSp delSp modSp add mod">
        <pc:chgData name="Patricia Shaw [phs] (Staff)" userId="dafa3f6a-a603-4426-a657-2b6554a4c94c" providerId="ADAL" clId="{24336FC0-2368-1444-B4B2-BD32A2228CEF}" dt="2023-02-10T10:23:08.199" v="2619" actId="27636"/>
        <pc:sldMkLst>
          <pc:docMk/>
          <pc:sldMk cId="2509731114" sldId="269"/>
        </pc:sldMkLst>
        <pc:spChg chg="mod">
          <ac:chgData name="Patricia Shaw [phs] (Staff)" userId="dafa3f6a-a603-4426-a657-2b6554a4c94c" providerId="ADAL" clId="{24336FC0-2368-1444-B4B2-BD32A2228CEF}" dt="2023-02-10T10:23:08.199" v="2619" actId="27636"/>
          <ac:spMkLst>
            <pc:docMk/>
            <pc:sldMk cId="2509731114" sldId="269"/>
            <ac:spMk id="8" creationId="{61702E23-4A68-CA09-DBF5-5C43735CD89C}"/>
          </ac:spMkLst>
        </pc:spChg>
        <pc:picChg chg="del">
          <ac:chgData name="Patricia Shaw [phs] (Staff)" userId="dafa3f6a-a603-4426-a657-2b6554a4c94c" providerId="ADAL" clId="{24336FC0-2368-1444-B4B2-BD32A2228CEF}" dt="2023-02-05T15:35:15.769" v="1362" actId="478"/>
          <ac:picMkLst>
            <pc:docMk/>
            <pc:sldMk cId="2509731114" sldId="269"/>
            <ac:picMk id="4" creationId="{6F6027AF-F3A8-6C63-9B5B-278C17BC8779}"/>
          </ac:picMkLst>
        </pc:picChg>
        <pc:picChg chg="add mod modCrop">
          <ac:chgData name="Patricia Shaw [phs] (Staff)" userId="dafa3f6a-a603-4426-a657-2b6554a4c94c" providerId="ADAL" clId="{24336FC0-2368-1444-B4B2-BD32A2228CEF}" dt="2023-02-05T16:56:25.862" v="1413" actId="408"/>
          <ac:picMkLst>
            <pc:docMk/>
            <pc:sldMk cId="2509731114" sldId="269"/>
            <ac:picMk id="5" creationId="{8F31DB7D-856D-4B2C-6911-189647F08876}"/>
          </ac:picMkLst>
        </pc:picChg>
        <pc:picChg chg="add mod modCrop">
          <ac:chgData name="Patricia Shaw [phs] (Staff)" userId="dafa3f6a-a603-4426-a657-2b6554a4c94c" providerId="ADAL" clId="{24336FC0-2368-1444-B4B2-BD32A2228CEF}" dt="2023-02-05T16:56:25.862" v="1413" actId="408"/>
          <ac:picMkLst>
            <pc:docMk/>
            <pc:sldMk cId="2509731114" sldId="269"/>
            <ac:picMk id="7" creationId="{E8E5E787-D56F-EE56-A146-5D1273B18817}"/>
          </ac:picMkLst>
        </pc:picChg>
        <pc:picChg chg="add mod modCrop">
          <ac:chgData name="Patricia Shaw [phs] (Staff)" userId="dafa3f6a-a603-4426-a657-2b6554a4c94c" providerId="ADAL" clId="{24336FC0-2368-1444-B4B2-BD32A2228CEF}" dt="2023-02-05T16:56:25.862" v="1413" actId="408"/>
          <ac:picMkLst>
            <pc:docMk/>
            <pc:sldMk cId="2509731114" sldId="269"/>
            <ac:picMk id="10" creationId="{4C414B2A-E812-84D5-7D94-593741C4D4E1}"/>
          </ac:picMkLst>
        </pc:picChg>
      </pc:sldChg>
      <pc:sldChg chg="modSp new mod">
        <pc:chgData name="Patricia Shaw [phs] (Staff)" userId="dafa3f6a-a603-4426-a657-2b6554a4c94c" providerId="ADAL" clId="{24336FC0-2368-1444-B4B2-BD32A2228CEF}" dt="2023-02-10T10:28:02.864" v="2977" actId="20577"/>
        <pc:sldMkLst>
          <pc:docMk/>
          <pc:sldMk cId="4222383811" sldId="270"/>
        </pc:sldMkLst>
        <pc:spChg chg="mod">
          <ac:chgData name="Patricia Shaw [phs] (Staff)" userId="dafa3f6a-a603-4426-a657-2b6554a4c94c" providerId="ADAL" clId="{24336FC0-2368-1444-B4B2-BD32A2228CEF}" dt="2023-02-05T16:59:27.860" v="1589" actId="20577"/>
          <ac:spMkLst>
            <pc:docMk/>
            <pc:sldMk cId="4222383811" sldId="270"/>
            <ac:spMk id="2" creationId="{C2C5AED4-960E-7635-FCEE-88262768BB0A}"/>
          </ac:spMkLst>
        </pc:spChg>
        <pc:spChg chg="mod">
          <ac:chgData name="Patricia Shaw [phs] (Staff)" userId="dafa3f6a-a603-4426-a657-2b6554a4c94c" providerId="ADAL" clId="{24336FC0-2368-1444-B4B2-BD32A2228CEF}" dt="2023-02-10T10:28:02.864" v="2977" actId="20577"/>
          <ac:spMkLst>
            <pc:docMk/>
            <pc:sldMk cId="4222383811" sldId="270"/>
            <ac:spMk id="3" creationId="{8EAF030E-9E23-8B95-0316-56F0CDDA625E}"/>
          </ac:spMkLst>
        </pc:spChg>
      </pc:sldChg>
      <pc:sldChg chg="modSp new mod">
        <pc:chgData name="Patricia Shaw [phs] (Staff)" userId="dafa3f6a-a603-4426-a657-2b6554a4c94c" providerId="ADAL" clId="{24336FC0-2368-1444-B4B2-BD32A2228CEF}" dt="2023-02-10T09:58:31.181" v="2256" actId="20577"/>
        <pc:sldMkLst>
          <pc:docMk/>
          <pc:sldMk cId="4218729168" sldId="271"/>
        </pc:sldMkLst>
        <pc:spChg chg="mod">
          <ac:chgData name="Patricia Shaw [phs] (Staff)" userId="dafa3f6a-a603-4426-a657-2b6554a4c94c" providerId="ADAL" clId="{24336FC0-2368-1444-B4B2-BD32A2228CEF}" dt="2023-02-10T09:56:19.752" v="1863" actId="20577"/>
          <ac:spMkLst>
            <pc:docMk/>
            <pc:sldMk cId="4218729168" sldId="271"/>
            <ac:spMk id="2" creationId="{0054C631-4012-7569-D5DF-4A61B3B0729B}"/>
          </ac:spMkLst>
        </pc:spChg>
        <pc:spChg chg="mod">
          <ac:chgData name="Patricia Shaw [phs] (Staff)" userId="dafa3f6a-a603-4426-a657-2b6554a4c94c" providerId="ADAL" clId="{24336FC0-2368-1444-B4B2-BD32A2228CEF}" dt="2023-02-10T09:58:31.181" v="2256" actId="20577"/>
          <ac:spMkLst>
            <pc:docMk/>
            <pc:sldMk cId="4218729168" sldId="271"/>
            <ac:spMk id="3" creationId="{06C728FE-1274-9F88-0958-EFC267CEFED5}"/>
          </ac:spMkLst>
        </pc:spChg>
      </pc:sldChg>
      <pc:sldChg chg="modSp new mod">
        <pc:chgData name="Patricia Shaw [phs] (Staff)" userId="dafa3f6a-a603-4426-a657-2b6554a4c94c" providerId="ADAL" clId="{24336FC0-2368-1444-B4B2-BD32A2228CEF}" dt="2023-02-10T10:01:43.909" v="2277" actId="27636"/>
        <pc:sldMkLst>
          <pc:docMk/>
          <pc:sldMk cId="1419684856" sldId="272"/>
        </pc:sldMkLst>
        <pc:spChg chg="mod">
          <ac:chgData name="Patricia Shaw [phs] (Staff)" userId="dafa3f6a-a603-4426-a657-2b6554a4c94c" providerId="ADAL" clId="{24336FC0-2368-1444-B4B2-BD32A2228CEF}" dt="2023-02-10T09:58:37.970" v="2269" actId="20577"/>
          <ac:spMkLst>
            <pc:docMk/>
            <pc:sldMk cId="1419684856" sldId="272"/>
            <ac:spMk id="2" creationId="{8D1CCCF1-0F46-7643-85D0-03F208E5E495}"/>
          </ac:spMkLst>
        </pc:spChg>
        <pc:spChg chg="mod">
          <ac:chgData name="Patricia Shaw [phs] (Staff)" userId="dafa3f6a-a603-4426-a657-2b6554a4c94c" providerId="ADAL" clId="{24336FC0-2368-1444-B4B2-BD32A2228CEF}" dt="2023-02-10T10:01:43.909" v="2277" actId="27636"/>
          <ac:spMkLst>
            <pc:docMk/>
            <pc:sldMk cId="1419684856" sldId="272"/>
            <ac:spMk id="3" creationId="{BFD32971-F0A3-271B-6BB9-2D1716E364BE}"/>
          </ac:spMkLst>
        </pc:spChg>
      </pc:sldChg>
      <pc:sldChg chg="modSp new mod">
        <pc:chgData name="Patricia Shaw [phs] (Staff)" userId="dafa3f6a-a603-4426-a657-2b6554a4c94c" providerId="ADAL" clId="{24336FC0-2368-1444-B4B2-BD32A2228CEF}" dt="2023-02-10T10:05:51.403" v="2385" actId="20577"/>
        <pc:sldMkLst>
          <pc:docMk/>
          <pc:sldMk cId="3374745483" sldId="273"/>
        </pc:sldMkLst>
        <pc:spChg chg="mod">
          <ac:chgData name="Patricia Shaw [phs] (Staff)" userId="dafa3f6a-a603-4426-a657-2b6554a4c94c" providerId="ADAL" clId="{24336FC0-2368-1444-B4B2-BD32A2228CEF}" dt="2023-02-10T10:04:57.545" v="2345" actId="20577"/>
          <ac:spMkLst>
            <pc:docMk/>
            <pc:sldMk cId="3374745483" sldId="273"/>
            <ac:spMk id="2" creationId="{57AF2CAB-87B6-336F-E573-0B2644315B72}"/>
          </ac:spMkLst>
        </pc:spChg>
        <pc:spChg chg="mod">
          <ac:chgData name="Patricia Shaw [phs] (Staff)" userId="dafa3f6a-a603-4426-a657-2b6554a4c94c" providerId="ADAL" clId="{24336FC0-2368-1444-B4B2-BD32A2228CEF}" dt="2023-02-10T10:05:51.403" v="2385" actId="20577"/>
          <ac:spMkLst>
            <pc:docMk/>
            <pc:sldMk cId="3374745483" sldId="273"/>
            <ac:spMk id="3" creationId="{E9A37D68-31A7-E385-1906-E6DB2F3B51F9}"/>
          </ac:spMkLst>
        </pc:spChg>
      </pc:sldChg>
      <pc:sldMasterChg chg="del setBg delSldLayout modSldLayout">
        <pc:chgData name="Patricia Shaw [phs] (Staff)" userId="dafa3f6a-a603-4426-a657-2b6554a4c94c" providerId="ADAL" clId="{24336FC0-2368-1444-B4B2-BD32A2228CEF}" dt="2023-02-05T15:09:24.422" v="524" actId="700"/>
        <pc:sldMasterMkLst>
          <pc:docMk/>
          <pc:sldMasterMk cId="492614499" sldId="2147483648"/>
        </pc:sldMasterMkLst>
        <pc:sldLayoutChg chg="del setBg">
          <pc:chgData name="Patricia Shaw [phs] (Staff)" userId="dafa3f6a-a603-4426-a657-2b6554a4c94c" providerId="ADAL" clId="{24336FC0-2368-1444-B4B2-BD32A2228CEF}" dt="2023-02-05T15:09:24.422" v="524" actId="700"/>
          <pc:sldLayoutMkLst>
            <pc:docMk/>
            <pc:sldMasterMk cId="492614499" sldId="2147483648"/>
            <pc:sldLayoutMk cId="2415867593" sldId="2147483655"/>
          </pc:sldLayoutMkLst>
        </pc:sldLayoutChg>
      </pc:sldMasterChg>
      <pc:sldMasterChg chg="del delSldLayout">
        <pc:chgData name="Patricia Shaw [phs] (Staff)" userId="dafa3f6a-a603-4426-a657-2b6554a4c94c" providerId="ADAL" clId="{24336FC0-2368-1444-B4B2-BD32A2228CEF}" dt="2023-02-05T13:08:35.070" v="1" actId="700"/>
        <pc:sldMasterMkLst>
          <pc:docMk/>
          <pc:sldMasterMk cId="3967810328" sldId="2147483662"/>
        </pc:sldMasterMkLst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1385674922" sldId="2147483649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3984280424" sldId="2147483650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806863717" sldId="2147483651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2438026146" sldId="2147483652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20622237" sldId="2147483653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199704602" sldId="2147483654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645179354" sldId="2147483656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2200527307" sldId="2147483657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1886458237" sldId="2147483658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3562251827" sldId="2147483659"/>
          </pc:sldLayoutMkLst>
        </pc:sldLayoutChg>
        <pc:sldLayoutChg chg="del">
          <pc:chgData name="Patricia Shaw [phs] (Staff)" userId="dafa3f6a-a603-4426-a657-2b6554a4c94c" providerId="ADAL" clId="{24336FC0-2368-1444-B4B2-BD32A2228CEF}" dt="2023-02-05T13:08:35.070" v="1" actId="700"/>
          <pc:sldLayoutMkLst>
            <pc:docMk/>
            <pc:sldMasterMk cId="3967810328" sldId="2147483662"/>
            <pc:sldLayoutMk cId="2249366666" sldId="2147483663"/>
          </pc:sldLayoutMkLst>
        </pc:sldLayoutChg>
      </pc:sldMasterChg>
      <pc:sldMasterChg chg="setBg modSldLayout">
        <pc:chgData name="Patricia Shaw [phs] (Staff)" userId="dafa3f6a-a603-4426-a657-2b6554a4c94c" providerId="ADAL" clId="{24336FC0-2368-1444-B4B2-BD32A2228CEF}" dt="2023-02-05T15:08:05.736" v="509"/>
        <pc:sldMasterMkLst>
          <pc:docMk/>
          <pc:sldMasterMk cId="1190560229" sldId="2147483664"/>
        </pc:sldMasterMkLst>
        <pc:sldLayoutChg chg="setBg">
          <pc:chgData name="Patricia Shaw [phs] (Staff)" userId="dafa3f6a-a603-4426-a657-2b6554a4c94c" providerId="ADAL" clId="{24336FC0-2368-1444-B4B2-BD32A2228CEF}" dt="2023-02-05T15:08:05.736" v="509"/>
          <pc:sldLayoutMkLst>
            <pc:docMk/>
            <pc:sldMasterMk cId="1190560229" sldId="2147483664"/>
            <pc:sldLayoutMk cId="1682129579" sldId="2147483665"/>
          </pc:sldLayoutMkLst>
        </pc:sldLayoutChg>
        <pc:sldLayoutChg chg="setBg">
          <pc:chgData name="Patricia Shaw [phs] (Staff)" userId="dafa3f6a-a603-4426-a657-2b6554a4c94c" providerId="ADAL" clId="{24336FC0-2368-1444-B4B2-BD32A2228CEF}" dt="2023-02-05T15:08:05.736" v="509"/>
          <pc:sldLayoutMkLst>
            <pc:docMk/>
            <pc:sldMasterMk cId="1190560229" sldId="2147483664"/>
            <pc:sldLayoutMk cId="3442393505" sldId="2147483666"/>
          </pc:sldLayoutMkLst>
        </pc:sldLayoutChg>
        <pc:sldLayoutChg chg="setBg">
          <pc:chgData name="Patricia Shaw [phs] (Staff)" userId="dafa3f6a-a603-4426-a657-2b6554a4c94c" providerId="ADAL" clId="{24336FC0-2368-1444-B4B2-BD32A2228CEF}" dt="2023-02-05T15:08:05.736" v="509"/>
          <pc:sldLayoutMkLst>
            <pc:docMk/>
            <pc:sldMasterMk cId="1190560229" sldId="2147483664"/>
            <pc:sldLayoutMk cId="1091776959" sldId="2147483667"/>
          </pc:sldLayoutMkLst>
        </pc:sldLayoutChg>
        <pc:sldLayoutChg chg="setBg">
          <pc:chgData name="Patricia Shaw [phs] (Staff)" userId="dafa3f6a-a603-4426-a657-2b6554a4c94c" providerId="ADAL" clId="{24336FC0-2368-1444-B4B2-BD32A2228CEF}" dt="2023-02-05T15:08:05.736" v="509"/>
          <pc:sldLayoutMkLst>
            <pc:docMk/>
            <pc:sldMasterMk cId="1190560229" sldId="2147483664"/>
            <pc:sldLayoutMk cId="227549660" sldId="2147483668"/>
          </pc:sldLayoutMkLst>
        </pc:sldLayoutChg>
        <pc:sldLayoutChg chg="setBg">
          <pc:chgData name="Patricia Shaw [phs] (Staff)" userId="dafa3f6a-a603-4426-a657-2b6554a4c94c" providerId="ADAL" clId="{24336FC0-2368-1444-B4B2-BD32A2228CEF}" dt="2023-02-05T15:08:05.736" v="509"/>
          <pc:sldLayoutMkLst>
            <pc:docMk/>
            <pc:sldMasterMk cId="1190560229" sldId="2147483664"/>
            <pc:sldLayoutMk cId="2455777758" sldId="2147483669"/>
          </pc:sldLayoutMkLst>
        </pc:sldLayoutChg>
        <pc:sldLayoutChg chg="setBg">
          <pc:chgData name="Patricia Shaw [phs] (Staff)" userId="dafa3f6a-a603-4426-a657-2b6554a4c94c" providerId="ADAL" clId="{24336FC0-2368-1444-B4B2-BD32A2228CEF}" dt="2023-02-05T15:08:05.736" v="509"/>
          <pc:sldLayoutMkLst>
            <pc:docMk/>
            <pc:sldMasterMk cId="1190560229" sldId="2147483664"/>
            <pc:sldLayoutMk cId="3464906546" sldId="2147483670"/>
          </pc:sldLayoutMkLst>
        </pc:sldLayoutChg>
        <pc:sldLayoutChg chg="setBg">
          <pc:chgData name="Patricia Shaw [phs] (Staff)" userId="dafa3f6a-a603-4426-a657-2b6554a4c94c" providerId="ADAL" clId="{24336FC0-2368-1444-B4B2-BD32A2228CEF}" dt="2023-02-05T15:08:05.736" v="509"/>
          <pc:sldLayoutMkLst>
            <pc:docMk/>
            <pc:sldMasterMk cId="1190560229" sldId="2147483664"/>
            <pc:sldLayoutMk cId="2283127503" sldId="2147483671"/>
          </pc:sldLayoutMkLst>
        </pc:sldLayoutChg>
        <pc:sldLayoutChg chg="setBg">
          <pc:chgData name="Patricia Shaw [phs] (Staff)" userId="dafa3f6a-a603-4426-a657-2b6554a4c94c" providerId="ADAL" clId="{24336FC0-2368-1444-B4B2-BD32A2228CEF}" dt="2023-02-05T15:08:05.736" v="509"/>
          <pc:sldLayoutMkLst>
            <pc:docMk/>
            <pc:sldMasterMk cId="1190560229" sldId="2147483664"/>
            <pc:sldLayoutMk cId="64572006" sldId="2147483672"/>
          </pc:sldLayoutMkLst>
        </pc:sldLayoutChg>
        <pc:sldLayoutChg chg="setBg">
          <pc:chgData name="Patricia Shaw [phs] (Staff)" userId="dafa3f6a-a603-4426-a657-2b6554a4c94c" providerId="ADAL" clId="{24336FC0-2368-1444-B4B2-BD32A2228CEF}" dt="2023-02-05T15:08:05.736" v="509"/>
          <pc:sldLayoutMkLst>
            <pc:docMk/>
            <pc:sldMasterMk cId="1190560229" sldId="2147483664"/>
            <pc:sldLayoutMk cId="2060087050" sldId="214748367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185C-FDCC-A243-8007-1B24DE82D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667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895FB-C866-2647-ABA5-FB882A7E2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42653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2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A2AF-3E36-F745-AE50-A21EB9E1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55FD7-AD4C-894E-A325-8E97726A0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C29B5E-D887-CC44-AA65-065754845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9094" y="5066126"/>
            <a:ext cx="1604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29F7A-450F-A349-A521-FB993C14A5A7}" type="datetimeFigureOut">
              <a:rPr lang="en-US" smtClean="0"/>
              <a:t>2/10/23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5249FB-696D-E64E-8DB3-1D87A72E6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6959" y="5066126"/>
            <a:ext cx="6995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BAA927-E9C4-5E4A-A4DE-C20D1B99F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7488" y="5066126"/>
            <a:ext cx="866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9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A6A0B-AB33-364E-80D5-464C8C8F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9ABF4-B7C2-0D44-94B2-684076D5C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1340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AD4A9-11A9-144B-BBBC-05DBCE37B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1340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8105A5-791B-074D-AB5B-6F1CA886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29094" y="5066126"/>
            <a:ext cx="1604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29F7A-450F-A349-A521-FB993C14A5A7}" type="datetimeFigureOut">
              <a:rPr lang="en-US" smtClean="0"/>
              <a:t>2/10/23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892ABE-5CAC-EA4E-AE52-044D3C581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6959" y="5066126"/>
            <a:ext cx="6995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7926564-5483-E347-A48A-2210A172E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7488" y="5066126"/>
            <a:ext cx="866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AD5B-E0FF-0E4E-A8A0-8EEF6773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B1F9D-9FDD-454D-90EF-EEDF9A293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9558F-BB88-D14C-889C-4A82187CD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243853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F56AA-7E81-294F-9300-B2FBF8992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464A9-1541-6148-8D6A-AEA5290C2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243853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2F7D0D5-F848-AA40-BF6C-54426585A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29094" y="5066126"/>
            <a:ext cx="1604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29F7A-450F-A349-A521-FB993C14A5A7}" type="datetimeFigureOut">
              <a:rPr lang="en-US" smtClean="0"/>
              <a:t>2/10/23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16B6930-8485-BD42-81D9-58475934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959" y="5066126"/>
            <a:ext cx="6995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CEB878-D240-9642-A6AD-766C73FA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7488" y="5066126"/>
            <a:ext cx="866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E0C3-2B22-8049-9663-C64F85BC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3B3D939-689C-0744-95DC-A85216763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9094" y="5066126"/>
            <a:ext cx="1604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29F7A-450F-A349-A521-FB993C14A5A7}" type="datetimeFigureOut">
              <a:rPr lang="en-US" smtClean="0"/>
              <a:t>2/10/23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9D0B543-7FB3-EE4C-A2A1-1F2E151B4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6959" y="5066126"/>
            <a:ext cx="6995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013731-A9A7-1942-AC9B-C4FC45607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7488" y="5066126"/>
            <a:ext cx="866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7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51CDD2-0977-6549-B0B9-713936A32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9094" y="5066126"/>
            <a:ext cx="1604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K Grotesk" pitchFamily="2" charset="77"/>
              </a:defRPr>
            </a:lvl1pPr>
          </a:lstStyle>
          <a:p>
            <a:fld id="{5DD29F7A-450F-A349-A521-FB993C14A5A7}" type="datetimeFigureOut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9F658B-9E1E-5044-9BC7-4142F9E22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6959" y="5066126"/>
            <a:ext cx="6995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K Grotesk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FBD019-C393-E246-B0BC-F58A3B473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7488" y="5066126"/>
            <a:ext cx="866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K Grotesk" pitchFamily="2" charset="77"/>
              </a:defRPr>
            </a:lvl1pPr>
          </a:lstStyle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0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B5C7-5A86-DD45-B62C-9E063BF4D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DDF0C-FB18-F748-8A25-B1DA6C0D4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39394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8FACA-2AEC-024F-AEB1-313ADC268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286950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F73CDD3-2431-D747-81F3-8208D543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29094" y="5066126"/>
            <a:ext cx="1604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K Grotesk" pitchFamily="2" charset="77"/>
              </a:defRPr>
            </a:lvl1pPr>
          </a:lstStyle>
          <a:p>
            <a:fld id="{5DD29F7A-450F-A349-A521-FB993C14A5A7}" type="datetimeFigureOut">
              <a:rPr lang="en-US" smtClean="0"/>
              <a:t>2/10/23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A47B73-59DC-5F42-98B8-34F7393B6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6959" y="5066126"/>
            <a:ext cx="6995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K Grotesk" pitchFamily="2" charset="77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380CBA-7FCF-C24D-921F-C855A61D4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7488" y="5066126"/>
            <a:ext cx="866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K Grotesk" pitchFamily="2" charset="77"/>
              </a:defRPr>
            </a:lvl1pPr>
          </a:lstStyle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27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D6C4-4F30-9846-83D2-C93434D6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CBEE1-B645-044D-A5F9-6C10CB85F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36286-B753-9346-854D-E7169DB0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52674-3AA1-5C49-B60E-98E99DB1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DD29F7A-450F-A349-A521-FB993C14A5A7}" type="datetimeFigureOut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87FB4-CE40-6449-989C-32306ACB7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C1847-E429-CC4E-ABB8-47CEF47C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0870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C8B4E4-7061-8240-82DC-8801AA43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E0EDF-60AA-754C-A6D4-94364CC4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122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9863B-2A4D-DE48-9D67-87E2904A4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9094" y="5066126"/>
            <a:ext cx="1604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K Grotesk" pitchFamily="2" charset="77"/>
              </a:defRPr>
            </a:lvl1pPr>
          </a:lstStyle>
          <a:p>
            <a:fld id="{F2C90651-5802-48B2-ADB1-FC64D91C6A72}" type="datetimeFigureOut">
              <a:rPr lang="en-GB" smtClean="0"/>
              <a:t>10/02/2023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9C5E0-6B47-8C42-9489-6C41CFD0C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6959" y="5066126"/>
            <a:ext cx="6995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K Grotesk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016FC-0C27-C346-98A8-B39E38403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7488" y="5066126"/>
            <a:ext cx="866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679F9-0F62-4769-8A5B-4E74EC9CFC47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7E2046E-9560-8140-B5D3-68CC56E16F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6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42654"/>
          </a:solidFill>
          <a:latin typeface="HK Grotesk" pitchFamily="2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42653"/>
          </a:solidFill>
          <a:latin typeface="HK Grotesk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42653"/>
          </a:solidFill>
          <a:latin typeface="HK Grotesk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42653"/>
          </a:solidFill>
          <a:latin typeface="HK Grotesk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42653"/>
          </a:solidFill>
          <a:latin typeface="HK Grotesk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42653"/>
          </a:solidFill>
          <a:latin typeface="HK Grotesk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9BEFA-9E2F-DA3D-F36C-820C37643C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NeoMatrix</a:t>
            </a:r>
            <a:r>
              <a:rPr lang="en-GB" dirty="0"/>
              <a:t>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E6C02-BC08-3F88-801C-8FFEA6A480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Playing with colours, shapes and animations</a:t>
            </a:r>
          </a:p>
        </p:txBody>
      </p:sp>
    </p:spTree>
    <p:extLst>
      <p:ext uri="{BB962C8B-B14F-4D97-AF65-F5344CB8AC3E}">
        <p14:creationId xmlns:p14="http://schemas.microsoft.com/office/powerpoint/2010/main" val="79678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91BD-A1BC-ECA2-FA6D-6FE1ABCA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1916"/>
          </a:xfrm>
          <a:solidFill>
            <a:schemeClr val="accent4">
              <a:lumMod val="75000"/>
              <a:alpha val="75000"/>
            </a:schemeClr>
          </a:solidFill>
        </p:spPr>
        <p:txBody>
          <a:bodyPr/>
          <a:lstStyle/>
          <a:p>
            <a:r>
              <a:rPr lang="en-GB" b="1" dirty="0"/>
              <a:t>Bronze Challenge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702E23-4A68-CA09-DBF5-5C43735CD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158"/>
            <a:ext cx="10515600" cy="1207747"/>
          </a:xfrm>
        </p:spPr>
        <p:txBody>
          <a:bodyPr>
            <a:normAutofit/>
          </a:bodyPr>
          <a:lstStyle/>
          <a:p>
            <a:r>
              <a:rPr lang="en-GB" sz="2400" dirty="0"/>
              <a:t>Made using:</a:t>
            </a:r>
          </a:p>
          <a:p>
            <a:pPr lvl="1"/>
            <a:r>
              <a:rPr lang="en-GB" sz="2000" dirty="0"/>
              <a:t>Colours: Red, Green and Blue</a:t>
            </a:r>
          </a:p>
          <a:p>
            <a:pPr lvl="1"/>
            <a:r>
              <a:rPr lang="en-GB" sz="2000" dirty="0"/>
              <a:t>Functions: Fill screen, rectangles and circles</a:t>
            </a:r>
          </a:p>
        </p:txBody>
      </p:sp>
      <p:pic>
        <p:nvPicPr>
          <p:cNvPr id="10" name="Picture 9" descr="A picture containing electronics, keyboard&#10;&#10;Description automatically generated">
            <a:extLst>
              <a:ext uri="{FF2B5EF4-FFF2-40B4-BE49-F238E27FC236}">
                <a16:creationId xmlns:a16="http://schemas.microsoft.com/office/drawing/2014/main" id="{6381CCB5-F536-24B2-9A28-D2F90FCDD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9" y="2430905"/>
            <a:ext cx="10869562" cy="27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24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91BD-A1BC-ECA2-FA6D-6FE1ABCA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1916"/>
          </a:xfrm>
          <a:solidFill>
            <a:schemeClr val="accent4">
              <a:lumMod val="75000"/>
              <a:alpha val="75000"/>
            </a:schemeClr>
          </a:solidFill>
        </p:spPr>
        <p:txBody>
          <a:bodyPr/>
          <a:lstStyle/>
          <a:p>
            <a:r>
              <a:rPr lang="en-GB" b="1" dirty="0"/>
              <a:t>Bronze Challenge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702E23-4A68-CA09-DBF5-5C43735CD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982"/>
            <a:ext cx="10515600" cy="70191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Has the characters ‘A, ‘R’ and ‘C’ in blue, red and white, along with a red square and magenta circle, all on a green background</a:t>
            </a:r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6027AF-F3A8-6C63-9B5B-278C17BC8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5" y="2297642"/>
            <a:ext cx="10726530" cy="26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57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91BD-A1BC-ECA2-FA6D-6FE1ABCA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1916"/>
          </a:xfrm>
          <a:solidFill>
            <a:schemeClr val="accent4">
              <a:lumMod val="75000"/>
              <a:alpha val="75000"/>
            </a:schemeClr>
          </a:solidFill>
        </p:spPr>
        <p:txBody>
          <a:bodyPr/>
          <a:lstStyle/>
          <a:p>
            <a:r>
              <a:rPr lang="en-GB" b="1" dirty="0"/>
              <a:t>Bronze Challenge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702E23-4A68-CA09-DBF5-5C43735CD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159"/>
            <a:ext cx="10515600" cy="171177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Write functions to draw three individual pictures then draw them on the full display.  The functions should have x and y parameters to specify where to draw them, e.g.</a:t>
            </a:r>
            <a:br>
              <a:rPr lang="en-GB" dirty="0"/>
            </a:br>
            <a:r>
              <a:rPr lang="en-GB" dirty="0"/>
              <a:t>	</a:t>
            </a:r>
            <a:r>
              <a:rPr lang="en-GB" sz="2600" dirty="0">
                <a:latin typeface="Monaco" pitchFamily="2" charset="77"/>
              </a:rPr>
              <a:t>void </a:t>
            </a:r>
            <a:r>
              <a:rPr lang="en-GB" sz="2600" dirty="0" err="1">
                <a:latin typeface="Monaco" pitchFamily="2" charset="77"/>
              </a:rPr>
              <a:t>emojiHappy</a:t>
            </a:r>
            <a:r>
              <a:rPr lang="en-GB" sz="2600" dirty="0">
                <a:latin typeface="Monaco" pitchFamily="2" charset="77"/>
              </a:rPr>
              <a:t>(int x, int y)</a:t>
            </a:r>
          </a:p>
          <a:p>
            <a:pPr>
              <a:lnSpc>
                <a:spcPct val="120000"/>
              </a:lnSpc>
            </a:pPr>
            <a:r>
              <a:rPr lang="en-GB" dirty="0"/>
              <a:t>Here are some example attempts at emojis for suggestions.  You can draw different pictures if desired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F31DB7D-856D-4B2C-6911-189647F08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8" t="5460" r="15559" b="5364"/>
          <a:stretch/>
        </p:blipFill>
        <p:spPr>
          <a:xfrm>
            <a:off x="1475462" y="2934928"/>
            <a:ext cx="2457965" cy="2224435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8E5E787-D56F-EE56-A146-5D1273B18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3" t="16191" r="3289" b="5124"/>
          <a:stretch/>
        </p:blipFill>
        <p:spPr>
          <a:xfrm>
            <a:off x="4461400" y="2934928"/>
            <a:ext cx="2953993" cy="2224435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C414B2A-E812-84D5-7D94-593741C4D4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0626" r="7273" b="7124"/>
          <a:stretch/>
        </p:blipFill>
        <p:spPr>
          <a:xfrm>
            <a:off x="7943366" y="2934927"/>
            <a:ext cx="3038058" cy="22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3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636137-93D1-4EF9-92E5-1B30F1AE293D}"/>
              </a:ext>
            </a:extLst>
          </p:cNvPr>
          <p:cNvSpPr txBox="1"/>
          <p:nvPr/>
        </p:nvSpPr>
        <p:spPr>
          <a:xfrm>
            <a:off x="545431" y="165647"/>
            <a:ext cx="11101138" cy="707886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HK Grotesk"/>
              </a:rPr>
              <a:t>SILVER Challenge: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090D6A-C776-89AC-3F90-0CD598066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b="1" dirty="0">
                <a:latin typeface="HK Grotesk" panose="00000500000000000000" pitchFamily="50" charset="0"/>
              </a:rPr>
              <a:t>Drawing a picture and animate it</a:t>
            </a:r>
          </a:p>
          <a:p>
            <a:pPr lvl="1"/>
            <a:r>
              <a:rPr lang="en-GB" dirty="0">
                <a:latin typeface="HK Grotesk" panose="00000500000000000000" pitchFamily="50" charset="0"/>
              </a:rPr>
              <a:t>Taking one or more of the pictures from Bronze challenge 3, animate it to either bounce around the screen or change between a series of frames</a:t>
            </a:r>
          </a:p>
          <a:p>
            <a:pPr lvl="1"/>
            <a:r>
              <a:rPr lang="en-GB" dirty="0">
                <a:latin typeface="HK Grotesk" panose="00000500000000000000" pitchFamily="50" charset="0"/>
              </a:rPr>
              <a:t>If you already have functions from </a:t>
            </a:r>
            <a:r>
              <a:rPr lang="en-GB" dirty="0" err="1">
                <a:latin typeface="HK Grotesk" panose="00000500000000000000" pitchFamily="50" charset="0"/>
              </a:rPr>
              <a:t>TinkerCad</a:t>
            </a:r>
            <a:r>
              <a:rPr lang="en-GB" dirty="0">
                <a:latin typeface="HK Grotesk" panose="00000500000000000000" pitchFamily="50" charset="0"/>
              </a:rPr>
              <a:t> to do this, write functions for alternative movement patterns, e.g. right to left, or disappearing off the bottom and reappearing at the top.</a:t>
            </a:r>
          </a:p>
          <a:p>
            <a:pPr lvl="2"/>
            <a:r>
              <a:rPr lang="en-GB" dirty="0">
                <a:latin typeface="HK Grotesk" panose="00000500000000000000" pitchFamily="50" charset="0"/>
              </a:rPr>
              <a:t>Can you consider rotating the </a:t>
            </a:r>
            <a:r>
              <a:rPr lang="en-GB" dirty="0" err="1">
                <a:latin typeface="HK Grotesk" panose="00000500000000000000" pitchFamily="50" charset="0"/>
              </a:rPr>
              <a:t>neomatrix</a:t>
            </a:r>
            <a:r>
              <a:rPr lang="en-GB" dirty="0">
                <a:latin typeface="HK Grotesk" panose="00000500000000000000" pitchFamily="50" charset="0"/>
              </a:rPr>
              <a:t> so it is taller with falling objects bouncing at the bottom?</a:t>
            </a:r>
          </a:p>
          <a:p>
            <a:endParaRPr lang="en-GB" sz="2800" b="1" dirty="0">
              <a:latin typeface="HK Grotesk" panose="00000500000000000000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301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636137-93D1-4EF9-92E5-1B30F1AE293D}"/>
              </a:ext>
            </a:extLst>
          </p:cNvPr>
          <p:cNvSpPr txBox="1"/>
          <p:nvPr/>
        </p:nvSpPr>
        <p:spPr>
          <a:xfrm>
            <a:off x="545431" y="165647"/>
            <a:ext cx="11101138" cy="707886"/>
          </a:xfrm>
          <a:prstGeom prst="rect">
            <a:avLst/>
          </a:prstGeom>
          <a:solidFill>
            <a:srgbClr val="FFD040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HK Grotesk"/>
              </a:rPr>
              <a:t>GOLD Challenge: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1667C-D203-6671-4598-0DDD166BB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 series of animations and effects that combine together the various features covered this topic, e.g.</a:t>
            </a:r>
          </a:p>
          <a:p>
            <a:pPr lvl="1"/>
            <a:r>
              <a:rPr lang="en-GB" dirty="0"/>
              <a:t>building up the visualisation of drawing different patterns</a:t>
            </a:r>
          </a:p>
          <a:p>
            <a:pPr lvl="1"/>
            <a:r>
              <a:rPr lang="en-GB" dirty="0"/>
              <a:t>rotating between different visual effects</a:t>
            </a:r>
          </a:p>
          <a:p>
            <a:pPr lvl="1"/>
            <a:r>
              <a:rPr lang="en-GB" dirty="0"/>
              <a:t>drawing animated pictures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605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AED4-960E-7635-FCEE-88262768B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F030E-9E23-8B95-0316-56F0CDDA6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The individual </a:t>
            </a:r>
            <a:r>
              <a:rPr lang="en-GB" dirty="0" err="1"/>
              <a:t>neopixels</a:t>
            </a:r>
            <a:r>
              <a:rPr lang="en-GB" dirty="0"/>
              <a:t> are very bright!</a:t>
            </a:r>
          </a:p>
          <a:p>
            <a:r>
              <a:rPr lang="en-GB" dirty="0"/>
              <a:t>Do not stare at the </a:t>
            </a:r>
            <a:r>
              <a:rPr lang="en-GB" dirty="0" err="1"/>
              <a:t>neomatrix</a:t>
            </a:r>
            <a:r>
              <a:rPr lang="en-GB" dirty="0"/>
              <a:t>, or look at it for too long at a time</a:t>
            </a:r>
          </a:p>
          <a:p>
            <a:r>
              <a:rPr lang="en-GB" dirty="0"/>
              <a:t>Unplug the </a:t>
            </a:r>
            <a:r>
              <a:rPr lang="en-GB" dirty="0" err="1"/>
              <a:t>neomatrix</a:t>
            </a:r>
            <a:r>
              <a:rPr lang="en-GB" dirty="0"/>
              <a:t> when not testing</a:t>
            </a:r>
          </a:p>
          <a:p>
            <a:r>
              <a:rPr lang="en-GB" dirty="0"/>
              <a:t>Do not increase the brightness set in the code</a:t>
            </a:r>
          </a:p>
        </p:txBody>
      </p:sp>
    </p:spTree>
    <p:extLst>
      <p:ext uri="{BB962C8B-B14F-4D97-AF65-F5344CB8AC3E}">
        <p14:creationId xmlns:p14="http://schemas.microsoft.com/office/powerpoint/2010/main" val="422238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C631-4012-7569-D5DF-4A61B3B0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728FE-1274-9F88-0958-EFC267CEF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physical version of the </a:t>
            </a:r>
            <a:r>
              <a:rPr lang="en-GB" dirty="0" err="1"/>
              <a:t>neomatrix</a:t>
            </a:r>
            <a:r>
              <a:rPr lang="en-GB" dirty="0"/>
              <a:t> only requires a single pin to control it from the Arduino</a:t>
            </a:r>
          </a:p>
          <a:p>
            <a:r>
              <a:rPr lang="en-GB" dirty="0"/>
              <a:t>We are also able to directly include the libraries to use it, that were not available on </a:t>
            </a:r>
            <a:r>
              <a:rPr lang="en-GB" dirty="0" err="1"/>
              <a:t>TinkerCAD</a:t>
            </a:r>
            <a:endParaRPr lang="en-GB" dirty="0"/>
          </a:p>
          <a:p>
            <a:r>
              <a:rPr lang="en-GB" dirty="0"/>
              <a:t>This makes the start of our program much simpler, but once started, the programs written will match the code written on </a:t>
            </a:r>
            <a:r>
              <a:rPr lang="en-GB" dirty="0" err="1"/>
              <a:t>TinkerCAD</a:t>
            </a:r>
            <a:r>
              <a:rPr lang="en-GB" dirty="0"/>
              <a:t> for the exercises this term</a:t>
            </a:r>
          </a:p>
        </p:txBody>
      </p:sp>
    </p:spTree>
    <p:extLst>
      <p:ext uri="{BB962C8B-B14F-4D97-AF65-F5344CB8AC3E}">
        <p14:creationId xmlns:p14="http://schemas.microsoft.com/office/powerpoint/2010/main" val="4218729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CCF1-0F46-7643-85D0-03F208E5E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32971-F0A3-271B-6BB9-2D1716E36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b="0" dirty="0">
                <a:solidFill>
                  <a:srgbClr val="728E00"/>
                </a:solidFill>
                <a:effectLst/>
                <a:latin typeface="Menlo" panose="020B0609030804020204" pitchFamily="49" charset="0"/>
              </a:rPr>
              <a:t>#include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>
                <a:solidFill>
                  <a:srgbClr val="005C5F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GB" b="0" dirty="0" err="1">
                <a:solidFill>
                  <a:srgbClr val="005C5F"/>
                </a:solidFill>
                <a:effectLst/>
                <a:latin typeface="Menlo" panose="020B0609030804020204" pitchFamily="49" charset="0"/>
              </a:rPr>
              <a:t>Adafruit_NeoMatrix.h</a:t>
            </a:r>
            <a:r>
              <a:rPr lang="en-GB" b="0" dirty="0">
                <a:solidFill>
                  <a:srgbClr val="005C5F"/>
                </a:solidFill>
                <a:effectLst/>
                <a:latin typeface="Menlo" panose="020B0609030804020204" pitchFamily="49" charset="0"/>
              </a:rPr>
              <a:t>&gt;</a:t>
            </a:r>
            <a:endParaRPr lang="en-GB" b="0" dirty="0">
              <a:solidFill>
                <a:srgbClr val="4E5B61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b="0" dirty="0">
                <a:solidFill>
                  <a:srgbClr val="728E00"/>
                </a:solidFill>
                <a:effectLst/>
                <a:latin typeface="Menlo" panose="020B0609030804020204" pitchFamily="49" charset="0"/>
              </a:rPr>
              <a:t>#define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>
                <a:solidFill>
                  <a:srgbClr val="D35400"/>
                </a:solidFill>
                <a:effectLst/>
                <a:latin typeface="Menlo" panose="020B0609030804020204" pitchFamily="49" charset="0"/>
              </a:rPr>
              <a:t>NEOPIXEL_PIN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>
                <a:solidFill>
                  <a:srgbClr val="005C5F"/>
                </a:solidFill>
                <a:effectLst/>
                <a:latin typeface="Menlo" panose="020B0609030804020204" pitchFamily="49" charset="0"/>
              </a:rPr>
              <a:t>6</a:t>
            </a:r>
            <a:endParaRPr lang="en-GB" b="0" dirty="0">
              <a:solidFill>
                <a:srgbClr val="4E5B61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lnSpc>
                <a:spcPct val="120000"/>
              </a:lnSpc>
              <a:buNone/>
            </a:pPr>
            <a:b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</a:br>
            <a:r>
              <a:rPr lang="en-GB" b="0" dirty="0" err="1">
                <a:solidFill>
                  <a:srgbClr val="00979D"/>
                </a:solidFill>
                <a:effectLst/>
                <a:latin typeface="Menlo" panose="020B0609030804020204" pitchFamily="49" charset="0"/>
              </a:rPr>
              <a:t>const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>
                <a:solidFill>
                  <a:srgbClr val="00979D"/>
                </a:solidFill>
                <a:effectLst/>
                <a:latin typeface="Menlo" panose="020B0609030804020204" pitchFamily="49" charset="0"/>
              </a:rPr>
              <a:t>int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 width = </a:t>
            </a:r>
            <a:r>
              <a:rPr lang="en-GB" b="0" dirty="0">
                <a:solidFill>
                  <a:srgbClr val="005C5F"/>
                </a:solidFill>
                <a:effectLst/>
                <a:latin typeface="Menlo" panose="020B0609030804020204" pitchFamily="49" charset="0"/>
              </a:rPr>
              <a:t>32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b="0" dirty="0" err="1">
                <a:solidFill>
                  <a:srgbClr val="00979D"/>
                </a:solidFill>
                <a:effectLst/>
                <a:latin typeface="Menlo" panose="020B0609030804020204" pitchFamily="49" charset="0"/>
              </a:rPr>
              <a:t>const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>
                <a:solidFill>
                  <a:srgbClr val="00979D"/>
                </a:solidFill>
                <a:effectLst/>
                <a:latin typeface="Menlo" panose="020B0609030804020204" pitchFamily="49" charset="0"/>
              </a:rPr>
              <a:t>int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 height = </a:t>
            </a:r>
            <a:r>
              <a:rPr lang="en-GB" b="0" dirty="0">
                <a:solidFill>
                  <a:srgbClr val="005C5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</a:br>
            <a:r>
              <a:rPr lang="en-GB" b="0" dirty="0" err="1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Adafruit_NeoMatrix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 matrix = </a:t>
            </a:r>
            <a:r>
              <a:rPr lang="en-GB" b="0" dirty="0" err="1">
                <a:solidFill>
                  <a:srgbClr val="D35400"/>
                </a:solidFill>
                <a:effectLst/>
                <a:latin typeface="Menlo" panose="020B0609030804020204" pitchFamily="49" charset="0"/>
              </a:rPr>
              <a:t>Adafruit_NeoMatrix</a:t>
            </a:r>
            <a:r>
              <a:rPr lang="en-GB" b="0" dirty="0">
                <a:solidFill>
                  <a:srgbClr val="434F5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width, height, NEOPIXEL_PIN,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NEO_MATRIX_TOP + NEO_MATRIX_LEFT + NEO_MATRIX_COLUMNS + NEO_MATRIX_ZIGZAG,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NEO_GRB + NEO_KHZ800</a:t>
            </a:r>
            <a:r>
              <a:rPr lang="en-GB" b="0" dirty="0">
                <a:solidFill>
                  <a:srgbClr val="434F5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GB" b="0" dirty="0">
                <a:solidFill>
                  <a:srgbClr val="4E5B61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Mona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968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F2CAB-87B6-336F-E573-0B2644315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 up the </a:t>
            </a:r>
            <a:r>
              <a:rPr lang="en-GB" dirty="0" err="1"/>
              <a:t>neomatrix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37D68-31A7-E385-1906-E6DB2F3B5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0" dirty="0">
                <a:solidFill>
                  <a:srgbClr val="95A5A6"/>
                </a:solidFill>
                <a:effectLst/>
                <a:latin typeface="Monaco" pitchFamily="2" charset="77"/>
              </a:rPr>
              <a:t>/**</a:t>
            </a:r>
            <a:endParaRPr lang="en-GB" b="0" dirty="0">
              <a:solidFill>
                <a:srgbClr val="4E5B61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GB" b="0" dirty="0">
                <a:solidFill>
                  <a:srgbClr val="95A5A6"/>
                </a:solidFill>
                <a:effectLst/>
                <a:latin typeface="Monaco" pitchFamily="2" charset="77"/>
              </a:rPr>
              <a:t>* Function to initialise </a:t>
            </a:r>
            <a:r>
              <a:rPr lang="en-GB" b="0" dirty="0" err="1">
                <a:solidFill>
                  <a:srgbClr val="95A5A6"/>
                </a:solidFill>
                <a:effectLst/>
                <a:latin typeface="Monaco" pitchFamily="2" charset="77"/>
              </a:rPr>
              <a:t>arduino</a:t>
            </a:r>
            <a:r>
              <a:rPr lang="en-GB" b="0" dirty="0">
                <a:solidFill>
                  <a:srgbClr val="95A5A6"/>
                </a:solidFill>
                <a:effectLst/>
                <a:latin typeface="Monaco" pitchFamily="2" charset="77"/>
              </a:rPr>
              <a:t> and </a:t>
            </a:r>
            <a:r>
              <a:rPr lang="en-GB" b="0" dirty="0" err="1">
                <a:solidFill>
                  <a:srgbClr val="95A5A6"/>
                </a:solidFill>
                <a:effectLst/>
                <a:latin typeface="Monaco" pitchFamily="2" charset="77"/>
              </a:rPr>
              <a:t>neomatrix</a:t>
            </a:r>
            <a:endParaRPr lang="en-GB" b="0" dirty="0">
              <a:solidFill>
                <a:srgbClr val="4E5B61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GB" b="0" dirty="0">
                <a:solidFill>
                  <a:srgbClr val="95A5A6"/>
                </a:solidFill>
                <a:effectLst/>
                <a:latin typeface="Monaco" pitchFamily="2" charset="77"/>
              </a:rPr>
              <a:t>*/</a:t>
            </a:r>
            <a:endParaRPr lang="en-GB" b="0" dirty="0">
              <a:solidFill>
                <a:srgbClr val="4E5B61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GB" b="0" dirty="0">
                <a:solidFill>
                  <a:srgbClr val="00979D"/>
                </a:solidFill>
                <a:effectLst/>
                <a:latin typeface="Monaco" pitchFamily="2" charset="77"/>
              </a:rPr>
              <a:t>void</a:t>
            </a:r>
            <a:r>
              <a:rPr lang="en-GB" b="0" dirty="0">
                <a:solidFill>
                  <a:srgbClr val="4E5B61"/>
                </a:solidFill>
                <a:effectLst/>
                <a:latin typeface="Monaco" pitchFamily="2" charset="77"/>
              </a:rPr>
              <a:t> </a:t>
            </a:r>
            <a:r>
              <a:rPr lang="en-GB" b="0" dirty="0">
                <a:solidFill>
                  <a:srgbClr val="D35400"/>
                </a:solidFill>
                <a:effectLst/>
                <a:latin typeface="Monaco" pitchFamily="2" charset="77"/>
              </a:rPr>
              <a:t>setup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()</a:t>
            </a:r>
            <a:r>
              <a:rPr lang="en-GB" b="0" dirty="0">
                <a:solidFill>
                  <a:srgbClr val="4E5B61"/>
                </a:solidFill>
                <a:effectLst/>
                <a:latin typeface="Monaco" pitchFamily="2" charset="77"/>
              </a:rPr>
              <a:t> 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{</a:t>
            </a:r>
            <a:endParaRPr lang="en-GB" b="0" dirty="0">
              <a:solidFill>
                <a:srgbClr val="4E5B61"/>
              </a:solidFill>
              <a:effectLst/>
              <a:latin typeface="Monaco" pitchFamily="2" charset="77"/>
            </a:endParaRPr>
          </a:p>
          <a:p>
            <a:pPr marL="457189" lvl="1" indent="0">
              <a:buNone/>
            </a:pPr>
            <a:r>
              <a:rPr lang="en-GB" b="0" dirty="0">
                <a:solidFill>
                  <a:srgbClr val="95A5A6"/>
                </a:solidFill>
                <a:effectLst/>
                <a:latin typeface="Monaco" pitchFamily="2" charset="77"/>
              </a:rPr>
              <a:t>// Initialize the </a:t>
            </a:r>
            <a:r>
              <a:rPr lang="en-GB" b="0" dirty="0" err="1">
                <a:solidFill>
                  <a:srgbClr val="95A5A6"/>
                </a:solidFill>
                <a:effectLst/>
                <a:latin typeface="Monaco" pitchFamily="2" charset="77"/>
              </a:rPr>
              <a:t>NeoPixel</a:t>
            </a:r>
            <a:r>
              <a:rPr lang="en-GB" b="0" dirty="0">
                <a:solidFill>
                  <a:srgbClr val="95A5A6"/>
                </a:solidFill>
                <a:effectLst/>
                <a:latin typeface="Monaco" pitchFamily="2" charset="77"/>
              </a:rPr>
              <a:t> library.</a:t>
            </a:r>
            <a:endParaRPr lang="en-GB" b="0" dirty="0">
              <a:solidFill>
                <a:srgbClr val="4E5B61"/>
              </a:solidFill>
              <a:effectLst/>
              <a:latin typeface="Monaco" pitchFamily="2" charset="77"/>
            </a:endParaRPr>
          </a:p>
          <a:p>
            <a:pPr marL="457189" lvl="1" indent="0">
              <a:buNone/>
            </a:pP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matrix</a:t>
            </a:r>
            <a:r>
              <a:rPr lang="en-GB" b="0" dirty="0" err="1">
                <a:solidFill>
                  <a:srgbClr val="4E5B61"/>
                </a:solidFill>
                <a:effectLst/>
                <a:latin typeface="Monaco" pitchFamily="2" charset="77"/>
              </a:rPr>
              <a:t>.</a:t>
            </a: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begin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()</a:t>
            </a:r>
            <a:r>
              <a:rPr lang="en-GB" b="0" dirty="0">
                <a:solidFill>
                  <a:srgbClr val="4E5B61"/>
                </a:solidFill>
                <a:effectLst/>
                <a:latin typeface="Monaco" pitchFamily="2" charset="77"/>
              </a:rPr>
              <a:t>;</a:t>
            </a:r>
          </a:p>
          <a:p>
            <a:pPr marL="457189" lvl="1" indent="0">
              <a:buNone/>
            </a:pP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matrix</a:t>
            </a:r>
            <a:r>
              <a:rPr lang="en-GB" b="0" dirty="0" err="1">
                <a:solidFill>
                  <a:srgbClr val="4E5B61"/>
                </a:solidFill>
                <a:effectLst/>
                <a:latin typeface="Monaco" pitchFamily="2" charset="77"/>
              </a:rPr>
              <a:t>.</a:t>
            </a: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setTextWrap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(</a:t>
            </a:r>
            <a:r>
              <a:rPr lang="en-GB" b="0" dirty="0">
                <a:solidFill>
                  <a:srgbClr val="005C5F"/>
                </a:solidFill>
                <a:effectLst/>
                <a:latin typeface="Monaco" pitchFamily="2" charset="77"/>
              </a:rPr>
              <a:t>false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)</a:t>
            </a:r>
            <a:r>
              <a:rPr lang="en-GB" b="0" dirty="0">
                <a:solidFill>
                  <a:srgbClr val="4E5B61"/>
                </a:solidFill>
                <a:effectLst/>
                <a:latin typeface="Monaco" pitchFamily="2" charset="77"/>
              </a:rPr>
              <a:t>;</a:t>
            </a:r>
          </a:p>
          <a:p>
            <a:pPr marL="457189" lvl="1" indent="0">
              <a:buNone/>
            </a:pP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matrix</a:t>
            </a:r>
            <a:r>
              <a:rPr lang="en-GB" b="0" dirty="0" err="1">
                <a:solidFill>
                  <a:srgbClr val="4E5B61"/>
                </a:solidFill>
                <a:effectLst/>
                <a:latin typeface="Monaco" pitchFamily="2" charset="77"/>
              </a:rPr>
              <a:t>.</a:t>
            </a: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setBrightness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(</a:t>
            </a:r>
            <a:r>
              <a:rPr lang="en-GB" b="0" dirty="0">
                <a:solidFill>
                  <a:srgbClr val="005C5F"/>
                </a:solidFill>
                <a:effectLst/>
                <a:latin typeface="Monaco" pitchFamily="2" charset="77"/>
              </a:rPr>
              <a:t>7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)</a:t>
            </a:r>
            <a:r>
              <a:rPr lang="en-GB" b="0" dirty="0">
                <a:solidFill>
                  <a:srgbClr val="4E5B61"/>
                </a:solidFill>
                <a:effectLst/>
                <a:latin typeface="Monaco" pitchFamily="2" charset="77"/>
              </a:rPr>
              <a:t>; </a:t>
            </a:r>
            <a:r>
              <a:rPr lang="en-GB" b="0" dirty="0">
                <a:solidFill>
                  <a:srgbClr val="95A5A6"/>
                </a:solidFill>
                <a:effectLst/>
                <a:latin typeface="Monaco" pitchFamily="2" charset="77"/>
              </a:rPr>
              <a:t>// Don’t increase this value above 10</a:t>
            </a:r>
            <a:endParaRPr lang="en-GB" b="0" dirty="0">
              <a:solidFill>
                <a:srgbClr val="4E5B61"/>
              </a:solidFill>
              <a:effectLst/>
              <a:latin typeface="Monaco" pitchFamily="2" charset="77"/>
            </a:endParaRPr>
          </a:p>
          <a:p>
            <a:pPr marL="457189" lvl="1" indent="0">
              <a:buNone/>
            </a:pP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matrix</a:t>
            </a:r>
            <a:r>
              <a:rPr lang="en-GB" b="0" dirty="0" err="1">
                <a:solidFill>
                  <a:srgbClr val="4E5B61"/>
                </a:solidFill>
                <a:effectLst/>
                <a:latin typeface="Monaco" pitchFamily="2" charset="77"/>
              </a:rPr>
              <a:t>.</a:t>
            </a: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fillScreen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(</a:t>
            </a:r>
            <a:r>
              <a:rPr lang="en-GB" b="0" dirty="0">
                <a:solidFill>
                  <a:srgbClr val="005C5F"/>
                </a:solidFill>
                <a:effectLst/>
                <a:latin typeface="Monaco" pitchFamily="2" charset="77"/>
              </a:rPr>
              <a:t>0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)</a:t>
            </a:r>
            <a:r>
              <a:rPr lang="en-GB" b="0" dirty="0">
                <a:solidFill>
                  <a:srgbClr val="4E5B61"/>
                </a:solidFill>
                <a:effectLst/>
                <a:latin typeface="Monaco" pitchFamily="2" charset="77"/>
              </a:rPr>
              <a:t>;</a:t>
            </a:r>
          </a:p>
          <a:p>
            <a:pPr marL="457189" lvl="1" indent="0">
              <a:buNone/>
            </a:pP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matrix</a:t>
            </a:r>
            <a:r>
              <a:rPr lang="en-GB" b="0" dirty="0" err="1">
                <a:solidFill>
                  <a:srgbClr val="4E5B61"/>
                </a:solidFill>
                <a:effectLst/>
                <a:latin typeface="Monaco" pitchFamily="2" charset="77"/>
              </a:rPr>
              <a:t>.</a:t>
            </a: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show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()</a:t>
            </a:r>
            <a:r>
              <a:rPr lang="en-GB" b="0" dirty="0">
                <a:solidFill>
                  <a:srgbClr val="4E5B61"/>
                </a:solidFill>
                <a:effectLst/>
                <a:latin typeface="Monaco" pitchFamily="2" charset="77"/>
              </a:rPr>
              <a:t>;</a:t>
            </a:r>
          </a:p>
          <a:p>
            <a:pPr marL="457189" lvl="1" indent="0">
              <a:buNone/>
            </a:pPr>
            <a:br>
              <a:rPr lang="en-GB" b="0" dirty="0">
                <a:solidFill>
                  <a:srgbClr val="4E5B61"/>
                </a:solidFill>
                <a:effectLst/>
                <a:latin typeface="Monaco" pitchFamily="2" charset="77"/>
              </a:rPr>
            </a:b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Serial</a:t>
            </a:r>
            <a:r>
              <a:rPr lang="en-GB" b="0" dirty="0" err="1">
                <a:solidFill>
                  <a:srgbClr val="4E5B61"/>
                </a:solidFill>
                <a:effectLst/>
                <a:latin typeface="Monaco" pitchFamily="2" charset="77"/>
              </a:rPr>
              <a:t>.</a:t>
            </a:r>
            <a:r>
              <a:rPr lang="en-GB" b="0" dirty="0" err="1">
                <a:solidFill>
                  <a:srgbClr val="D35400"/>
                </a:solidFill>
                <a:effectLst/>
                <a:latin typeface="Monaco" pitchFamily="2" charset="77"/>
              </a:rPr>
              <a:t>begin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(</a:t>
            </a:r>
            <a:r>
              <a:rPr lang="en-GB" b="0" dirty="0">
                <a:solidFill>
                  <a:srgbClr val="005C5F"/>
                </a:solidFill>
                <a:effectLst/>
                <a:latin typeface="Monaco" pitchFamily="2" charset="77"/>
              </a:rPr>
              <a:t>9600</a:t>
            </a: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)</a:t>
            </a:r>
            <a:r>
              <a:rPr lang="en-GB" b="0" dirty="0">
                <a:solidFill>
                  <a:srgbClr val="4E5B61"/>
                </a:solidFill>
                <a:effectLst/>
                <a:latin typeface="Monaco" pitchFamily="2" charset="77"/>
              </a:rPr>
              <a:t>;</a:t>
            </a:r>
          </a:p>
          <a:p>
            <a:pPr marL="0" indent="0">
              <a:buNone/>
            </a:pPr>
            <a:r>
              <a:rPr lang="en-GB" b="0" dirty="0">
                <a:solidFill>
                  <a:srgbClr val="434F54"/>
                </a:solidFill>
                <a:effectLst/>
                <a:latin typeface="Monaco" pitchFamily="2" charset="77"/>
              </a:rPr>
              <a:t>}</a:t>
            </a:r>
            <a:endParaRPr lang="en-GB" b="0" dirty="0">
              <a:solidFill>
                <a:srgbClr val="4E5B61"/>
              </a:solidFill>
              <a:effectLst/>
              <a:latin typeface="Mona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74745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366E44-ACDB-4698-8606-F1B54E1437CA}"/>
              </a:ext>
            </a:extLst>
          </p:cNvPr>
          <p:cNvSpPr/>
          <p:nvPr/>
        </p:nvSpPr>
        <p:spPr>
          <a:xfrm>
            <a:off x="3681827" y="2133600"/>
            <a:ext cx="793921" cy="76985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5D525-D02D-4186-96A2-1E8CAA2C46BF}"/>
              </a:ext>
            </a:extLst>
          </p:cNvPr>
          <p:cNvSpPr/>
          <p:nvPr/>
        </p:nvSpPr>
        <p:spPr>
          <a:xfrm>
            <a:off x="7716254" y="2077453"/>
            <a:ext cx="793921" cy="76985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689C69-DCD3-484B-B3BB-DD30E595C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11515" r="47415" b="28939"/>
          <a:stretch/>
        </p:blipFill>
        <p:spPr bwMode="auto">
          <a:xfrm>
            <a:off x="8728363" y="976745"/>
            <a:ext cx="3262747" cy="40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66DB5-4BF4-EC45-BD08-41616B94F23F}"/>
              </a:ext>
            </a:extLst>
          </p:cNvPr>
          <p:cNvSpPr txBox="1"/>
          <p:nvPr/>
        </p:nvSpPr>
        <p:spPr>
          <a:xfrm>
            <a:off x="5159474" y="5645253"/>
            <a:ext cx="6429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IMPORTANT: Disconnect your </a:t>
            </a:r>
            <a:r>
              <a:rPr lang="en-GB" sz="2800" dirty="0" err="1">
                <a:solidFill>
                  <a:schemeClr val="bg1"/>
                </a:solidFill>
              </a:rPr>
              <a:t>neomatrix</a:t>
            </a:r>
            <a:r>
              <a:rPr lang="en-GB" sz="2800" dirty="0">
                <a:solidFill>
                  <a:schemeClr val="bg1"/>
                </a:solidFill>
              </a:rPr>
              <a:t> when not using it</a:t>
            </a:r>
          </a:p>
        </p:txBody>
      </p:sp>
      <p:pic>
        <p:nvPicPr>
          <p:cNvPr id="9" name="Graphic 8" descr="Warning outline">
            <a:extLst>
              <a:ext uri="{FF2B5EF4-FFF2-40B4-BE49-F238E27FC236}">
                <a16:creationId xmlns:a16="http://schemas.microsoft.com/office/drawing/2014/main" id="{3889921D-2981-C445-9E88-EA75227D4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4078" y="5542014"/>
            <a:ext cx="1149622" cy="11496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A8FC9B-7312-B58F-9150-B2FB6474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Connecting and Downloading to Arduino: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42A06-0031-51C8-BA75-7BD5005FE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7890163" cy="312219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latin typeface="HK Grotesk" panose="00000500000000000000" pitchFamily="50" charset="0"/>
              </a:rPr>
              <a:t>Step 1: Copy and paste your text code into Arduino IDE.</a:t>
            </a:r>
            <a:br>
              <a:rPr lang="en-GB" sz="2000" b="1" dirty="0">
                <a:latin typeface="HK Grotesk" panose="00000500000000000000" pitchFamily="50" charset="0"/>
              </a:rPr>
            </a:br>
            <a:r>
              <a:rPr lang="en-GB" sz="2000" b="1" dirty="0">
                <a:latin typeface="HK Grotesk" panose="00000500000000000000" pitchFamily="50" charset="0"/>
              </a:rPr>
              <a:t>IMPORTANT: Only copy the necessary code, e.g. functions you have written</a:t>
            </a:r>
            <a:endParaRPr lang="en-GB" sz="2000" dirty="0">
              <a:latin typeface="HK Grotesk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en-GB" sz="2000" b="1" dirty="0">
                <a:latin typeface="HK Grotesk" panose="00000500000000000000" pitchFamily="50" charset="0"/>
              </a:rPr>
              <a:t>Step 2: Click on the tick in the top left to ‘compile’ code.</a:t>
            </a:r>
            <a:endParaRPr lang="en-GB" sz="2000" dirty="0">
              <a:latin typeface="HK Grotesk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en-GB" sz="2000" b="1" dirty="0">
                <a:latin typeface="HK Grotesk" panose="00000500000000000000" pitchFamily="50" charset="0"/>
              </a:rPr>
              <a:t>Step 3: Plug your Arduino into the computer.</a:t>
            </a:r>
            <a:endParaRPr lang="en-GB" sz="2000" dirty="0">
              <a:latin typeface="HK Grotesk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en-GB" sz="2000" b="1" dirty="0">
                <a:latin typeface="HK Grotesk" panose="00000500000000000000" pitchFamily="50" charset="0"/>
              </a:rPr>
              <a:t>Step 4: Click on the circle with a </a:t>
            </a:r>
            <a:r>
              <a:rPr lang="en-GB" sz="2000" b="1" dirty="0">
                <a:latin typeface="HK Grotesk" panose="00000500000000000000" pitchFamily="50" charset="0"/>
                <a:sym typeface="Wingdings" pitchFamily="2" charset="2"/>
              </a:rPr>
              <a:t></a:t>
            </a:r>
            <a:r>
              <a:rPr lang="en-GB" sz="2000" b="1" dirty="0">
                <a:latin typeface="HK Grotesk" panose="00000500000000000000" pitchFamily="50" charset="0"/>
              </a:rPr>
              <a:t> arrow to transfer.</a:t>
            </a:r>
            <a:endParaRPr lang="en-GB" sz="1800" b="1" dirty="0">
              <a:latin typeface="HK Grotesk" panose="00000500000000000000" pitchFamily="50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i="1" dirty="0">
              <a:latin typeface="HK Grotesk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4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843D-0619-D337-5F9E-CBDAB9B5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Available </a:t>
            </a:r>
            <a:r>
              <a:rPr lang="en-GB" dirty="0" err="1"/>
              <a:t>NeoMatrix</a:t>
            </a:r>
            <a:r>
              <a:rPr lang="en-GB" dirty="0"/>
              <a:t> drawing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98E22-E82B-2A77-2E0D-32EEC209D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>
                <a:latin typeface="Monaco" pitchFamily="2" charset="77"/>
              </a:rPr>
              <a:t>matrix.fillScreen</a:t>
            </a:r>
            <a:r>
              <a:rPr lang="en-GB" dirty="0">
                <a:latin typeface="Monaco" pitchFamily="2" charset="77"/>
              </a:rPr>
              <a:t>(</a:t>
            </a:r>
            <a:r>
              <a:rPr lang="en-GB" dirty="0" err="1">
                <a:latin typeface="Monaco" pitchFamily="2" charset="77"/>
              </a:rPr>
              <a:t>matrix.Color</a:t>
            </a:r>
            <a:r>
              <a:rPr lang="en-GB" dirty="0">
                <a:latin typeface="Monaco" pitchFamily="2" charset="77"/>
              </a:rPr>
              <a:t>(</a:t>
            </a:r>
            <a:r>
              <a:rPr lang="en-GB" dirty="0" err="1">
                <a:latin typeface="Monaco" pitchFamily="2" charset="77"/>
              </a:rPr>
              <a:t>r,g,b</a:t>
            </a:r>
            <a:r>
              <a:rPr lang="en-GB" dirty="0">
                <a:latin typeface="Monaco" pitchFamily="2" charset="77"/>
              </a:rPr>
              <a:t>));</a:t>
            </a:r>
          </a:p>
          <a:p>
            <a:r>
              <a:rPr lang="en-GB" dirty="0" err="1">
                <a:latin typeface="Monaco" pitchFamily="2" charset="77"/>
              </a:rPr>
              <a:t>matrix.drawPixel</a:t>
            </a:r>
            <a:r>
              <a:rPr lang="en-GB" dirty="0">
                <a:latin typeface="Monaco" pitchFamily="2" charset="77"/>
              </a:rPr>
              <a:t>(</a:t>
            </a:r>
            <a:r>
              <a:rPr lang="en-GB" dirty="0" err="1">
                <a:latin typeface="Monaco" pitchFamily="2" charset="77"/>
              </a:rPr>
              <a:t>x,y,matrix.Color</a:t>
            </a:r>
            <a:r>
              <a:rPr lang="en-GB" dirty="0">
                <a:latin typeface="Monaco" pitchFamily="2" charset="77"/>
              </a:rPr>
              <a:t>(</a:t>
            </a:r>
            <a:r>
              <a:rPr lang="en-GB" dirty="0" err="1">
                <a:latin typeface="Monaco" pitchFamily="2" charset="77"/>
              </a:rPr>
              <a:t>r,g,b</a:t>
            </a:r>
            <a:r>
              <a:rPr lang="en-GB" dirty="0">
                <a:latin typeface="Monaco" pitchFamily="2" charset="77"/>
              </a:rPr>
              <a:t>));</a:t>
            </a:r>
          </a:p>
          <a:p>
            <a:r>
              <a:rPr lang="en-GB" sz="2800" dirty="0" err="1">
                <a:latin typeface="Monaco" pitchFamily="2" charset="77"/>
              </a:rPr>
              <a:t>matrix.fillRect</a:t>
            </a:r>
            <a:r>
              <a:rPr lang="en-GB" sz="2800" dirty="0">
                <a:latin typeface="Monaco" pitchFamily="2" charset="77"/>
              </a:rPr>
              <a:t>(x, y, width, height, </a:t>
            </a:r>
            <a:r>
              <a:rPr lang="en-GB" sz="2800" dirty="0" err="1">
                <a:latin typeface="Monaco" pitchFamily="2" charset="77"/>
              </a:rPr>
              <a:t>color</a:t>
            </a:r>
            <a:r>
              <a:rPr lang="en-GB" sz="2800" dirty="0">
                <a:latin typeface="Monaco" pitchFamily="2" charset="77"/>
              </a:rPr>
              <a:t>);</a:t>
            </a:r>
          </a:p>
          <a:p>
            <a:r>
              <a:rPr lang="en-GB" sz="2800" dirty="0" err="1">
                <a:latin typeface="Monaco" pitchFamily="2" charset="77"/>
              </a:rPr>
              <a:t>matrix.drawRect</a:t>
            </a:r>
            <a:r>
              <a:rPr lang="en-GB" sz="2800" dirty="0">
                <a:latin typeface="Monaco" pitchFamily="2" charset="77"/>
              </a:rPr>
              <a:t>(x, y, width, height, </a:t>
            </a:r>
            <a:r>
              <a:rPr lang="en-GB" sz="2800" dirty="0" err="1">
                <a:latin typeface="Monaco" pitchFamily="2" charset="77"/>
              </a:rPr>
              <a:t>color</a:t>
            </a:r>
            <a:r>
              <a:rPr lang="en-GB" sz="2800" dirty="0">
                <a:latin typeface="Monaco" pitchFamily="2" charset="77"/>
              </a:rPr>
              <a:t>);</a:t>
            </a:r>
          </a:p>
          <a:p>
            <a:r>
              <a:rPr lang="en-GB" sz="2800" dirty="0" err="1">
                <a:latin typeface="Monaco" pitchFamily="2" charset="77"/>
              </a:rPr>
              <a:t>matrix.fillCircle</a:t>
            </a:r>
            <a:r>
              <a:rPr lang="en-GB" sz="2800" dirty="0">
                <a:latin typeface="Monaco" pitchFamily="2" charset="77"/>
              </a:rPr>
              <a:t>(</a:t>
            </a:r>
            <a:r>
              <a:rPr lang="en-GB" sz="2800" dirty="0" err="1">
                <a:latin typeface="Monaco" pitchFamily="2" charset="77"/>
              </a:rPr>
              <a:t>center_x</a:t>
            </a:r>
            <a:r>
              <a:rPr lang="en-GB" sz="2800" dirty="0">
                <a:latin typeface="Monaco" pitchFamily="2" charset="77"/>
              </a:rPr>
              <a:t>, </a:t>
            </a:r>
            <a:r>
              <a:rPr lang="en-GB" sz="2800" dirty="0" err="1">
                <a:latin typeface="Monaco" pitchFamily="2" charset="77"/>
              </a:rPr>
              <a:t>center_y</a:t>
            </a:r>
            <a:r>
              <a:rPr lang="en-GB" sz="2800" dirty="0">
                <a:latin typeface="Monaco" pitchFamily="2" charset="77"/>
              </a:rPr>
              <a:t>, radius, </a:t>
            </a:r>
            <a:r>
              <a:rPr lang="en-GB" sz="2800" dirty="0" err="1">
                <a:latin typeface="Monaco" pitchFamily="2" charset="77"/>
              </a:rPr>
              <a:t>color</a:t>
            </a:r>
            <a:r>
              <a:rPr lang="en-GB" sz="2800" dirty="0">
                <a:latin typeface="Monaco" pitchFamily="2" charset="77"/>
              </a:rPr>
              <a:t>);</a:t>
            </a:r>
          </a:p>
          <a:p>
            <a:r>
              <a:rPr lang="en-GB" sz="2800" dirty="0" err="1">
                <a:latin typeface="Monaco" pitchFamily="2" charset="77"/>
              </a:rPr>
              <a:t>matrix.drawCircle</a:t>
            </a:r>
            <a:r>
              <a:rPr lang="en-GB" sz="2800" dirty="0">
                <a:latin typeface="Monaco" pitchFamily="2" charset="77"/>
              </a:rPr>
              <a:t>(</a:t>
            </a:r>
            <a:r>
              <a:rPr lang="en-GB" sz="2800" dirty="0" err="1">
                <a:latin typeface="Monaco" pitchFamily="2" charset="77"/>
              </a:rPr>
              <a:t>center_x</a:t>
            </a:r>
            <a:r>
              <a:rPr lang="en-GB" sz="2800" dirty="0">
                <a:latin typeface="Monaco" pitchFamily="2" charset="77"/>
              </a:rPr>
              <a:t>, </a:t>
            </a:r>
            <a:r>
              <a:rPr lang="en-GB" sz="2800" dirty="0" err="1">
                <a:latin typeface="Monaco" pitchFamily="2" charset="77"/>
              </a:rPr>
              <a:t>center_y</a:t>
            </a:r>
            <a:r>
              <a:rPr lang="en-GB" sz="2800" dirty="0">
                <a:latin typeface="Monaco" pitchFamily="2" charset="77"/>
              </a:rPr>
              <a:t>, radius, </a:t>
            </a:r>
            <a:r>
              <a:rPr lang="en-GB" sz="2800" dirty="0" err="1">
                <a:latin typeface="Monaco" pitchFamily="2" charset="77"/>
              </a:rPr>
              <a:t>color</a:t>
            </a:r>
            <a:r>
              <a:rPr lang="en-GB" sz="2800" dirty="0">
                <a:latin typeface="Monaco" pitchFamily="2" charset="77"/>
              </a:rPr>
              <a:t>);</a:t>
            </a:r>
            <a:endParaRPr lang="en-GB" dirty="0">
              <a:latin typeface="Monaco" pitchFamily="2" charset="77"/>
            </a:endParaRPr>
          </a:p>
          <a:p>
            <a:r>
              <a:rPr lang="en-GB" dirty="0" err="1">
                <a:latin typeface="Monaco" pitchFamily="2" charset="77"/>
              </a:rPr>
              <a:t>matrix.clear</a:t>
            </a:r>
            <a:r>
              <a:rPr lang="en-GB" dirty="0">
                <a:latin typeface="Monaco" pitchFamily="2" charset="77"/>
              </a:rPr>
              <a:t>();</a:t>
            </a:r>
          </a:p>
          <a:p>
            <a:r>
              <a:rPr lang="en-GB" dirty="0" err="1">
                <a:latin typeface="Monaco" pitchFamily="2" charset="77"/>
              </a:rPr>
              <a:t>matrix.show</a:t>
            </a:r>
            <a:r>
              <a:rPr lang="en-GB" dirty="0">
                <a:latin typeface="Monaco" pitchFamily="2" charset="77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290988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F15D-765C-79EF-F0AB-188384F4B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Available </a:t>
            </a:r>
            <a:r>
              <a:rPr lang="en-GB" dirty="0" err="1"/>
              <a:t>NeoMatrix</a:t>
            </a:r>
            <a:r>
              <a:rPr lang="en-GB" dirty="0"/>
              <a:t> text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CBA43-D9A2-F5AD-5AF0-5EEC225F8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>
                <a:latin typeface="Monaco" pitchFamily="2" charset="77"/>
              </a:rPr>
              <a:t>matrix.drawChar</a:t>
            </a:r>
            <a:r>
              <a:rPr lang="en-GB" sz="2400" dirty="0">
                <a:latin typeface="Monaco" pitchFamily="2" charset="77"/>
              </a:rPr>
              <a:t> (x, y, character, </a:t>
            </a:r>
            <a:r>
              <a:rPr lang="en-GB" sz="2400" dirty="0" err="1">
                <a:latin typeface="Monaco" pitchFamily="2" charset="77"/>
              </a:rPr>
              <a:t>color</a:t>
            </a:r>
            <a:r>
              <a:rPr lang="en-GB" sz="2400" dirty="0">
                <a:latin typeface="Monaco" pitchFamily="2" charset="77"/>
              </a:rPr>
              <a:t>, </a:t>
            </a:r>
            <a:r>
              <a:rPr lang="en-GB" sz="2400" dirty="0" err="1">
                <a:latin typeface="Monaco" pitchFamily="2" charset="77"/>
              </a:rPr>
              <a:t>backgroundColor</a:t>
            </a:r>
            <a:r>
              <a:rPr lang="en-GB" sz="2400" dirty="0">
                <a:latin typeface="Monaco" pitchFamily="2" charset="77"/>
              </a:rPr>
              <a:t>, size); //if </a:t>
            </a:r>
            <a:r>
              <a:rPr lang="en-GB" sz="2400" dirty="0" err="1">
                <a:latin typeface="Monaco" pitchFamily="2" charset="77"/>
              </a:rPr>
              <a:t>backgroundColor</a:t>
            </a:r>
            <a:r>
              <a:rPr lang="en-GB" sz="2400" dirty="0">
                <a:latin typeface="Monaco" pitchFamily="2" charset="77"/>
              </a:rPr>
              <a:t> same as </a:t>
            </a:r>
            <a:r>
              <a:rPr lang="en-GB" sz="2400" dirty="0" err="1">
                <a:latin typeface="Monaco" pitchFamily="2" charset="77"/>
              </a:rPr>
              <a:t>color</a:t>
            </a:r>
            <a:r>
              <a:rPr lang="en-GB" sz="2400" dirty="0">
                <a:latin typeface="Monaco" pitchFamily="2" charset="77"/>
              </a:rPr>
              <a:t>, no background drawn</a:t>
            </a:r>
          </a:p>
          <a:p>
            <a:r>
              <a:rPr lang="en-GB" sz="2400" dirty="0" err="1">
                <a:latin typeface="Monaco" pitchFamily="2" charset="77"/>
              </a:rPr>
              <a:t>matrix.setTextColor</a:t>
            </a:r>
            <a:r>
              <a:rPr lang="en-GB" sz="2400" dirty="0">
                <a:latin typeface="Monaco" pitchFamily="2" charset="77"/>
              </a:rPr>
              <a:t> (</a:t>
            </a:r>
            <a:r>
              <a:rPr lang="en-GB" sz="2400" dirty="0" err="1">
                <a:latin typeface="Monaco" pitchFamily="2" charset="77"/>
              </a:rPr>
              <a:t>color</a:t>
            </a:r>
            <a:r>
              <a:rPr lang="en-GB" sz="2400" dirty="0">
                <a:latin typeface="Monaco" pitchFamily="2" charset="77"/>
              </a:rPr>
              <a:t>);</a:t>
            </a:r>
          </a:p>
          <a:p>
            <a:r>
              <a:rPr lang="en-GB" sz="2400" dirty="0" err="1">
                <a:latin typeface="Monaco" pitchFamily="2" charset="77"/>
              </a:rPr>
              <a:t>matrix.setTextColor</a:t>
            </a:r>
            <a:r>
              <a:rPr lang="en-GB" sz="2400" dirty="0">
                <a:latin typeface="Monaco" pitchFamily="2" charset="77"/>
              </a:rPr>
              <a:t> (</a:t>
            </a:r>
            <a:r>
              <a:rPr lang="en-GB" sz="2400" dirty="0" err="1">
                <a:latin typeface="Monaco" pitchFamily="2" charset="77"/>
              </a:rPr>
              <a:t>color</a:t>
            </a:r>
            <a:r>
              <a:rPr lang="en-GB" sz="2400" dirty="0">
                <a:latin typeface="Monaco" pitchFamily="2" charset="77"/>
              </a:rPr>
              <a:t>, </a:t>
            </a:r>
            <a:r>
              <a:rPr lang="en-GB" sz="2400" dirty="0" err="1">
                <a:latin typeface="Monaco" pitchFamily="2" charset="77"/>
              </a:rPr>
              <a:t>backgroundColor</a:t>
            </a:r>
            <a:r>
              <a:rPr lang="en-GB" sz="2400" dirty="0">
                <a:latin typeface="Monaco" pitchFamily="2" charset="77"/>
              </a:rPr>
              <a:t>);</a:t>
            </a:r>
          </a:p>
          <a:p>
            <a:r>
              <a:rPr lang="en-GB" sz="2400" dirty="0" err="1">
                <a:latin typeface="Monaco" pitchFamily="2" charset="77"/>
              </a:rPr>
              <a:t>matrix.setCursor</a:t>
            </a:r>
            <a:r>
              <a:rPr lang="en-GB" sz="2400" dirty="0">
                <a:latin typeface="Monaco" pitchFamily="2" charset="77"/>
              </a:rPr>
              <a:t> (x, y);</a:t>
            </a:r>
          </a:p>
          <a:p>
            <a:r>
              <a:rPr lang="en-GB" sz="2400" dirty="0" err="1">
                <a:latin typeface="Monaco" pitchFamily="2" charset="77"/>
              </a:rPr>
              <a:t>matrix.print</a:t>
            </a:r>
            <a:r>
              <a:rPr lang="en-GB" sz="2400" dirty="0">
                <a:latin typeface="Monaco" pitchFamily="2" charset="77"/>
              </a:rPr>
              <a:t>(message);</a:t>
            </a:r>
          </a:p>
        </p:txBody>
      </p:sp>
    </p:spTree>
    <p:extLst>
      <p:ext uri="{BB962C8B-B14F-4D97-AF65-F5344CB8AC3E}">
        <p14:creationId xmlns:p14="http://schemas.microsoft.com/office/powerpoint/2010/main" val="289168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636137-93D1-4EF9-92E5-1B30F1AE293D}"/>
              </a:ext>
            </a:extLst>
          </p:cNvPr>
          <p:cNvSpPr txBox="1"/>
          <p:nvPr/>
        </p:nvSpPr>
        <p:spPr>
          <a:xfrm>
            <a:off x="545431" y="165647"/>
            <a:ext cx="11101138" cy="707886"/>
          </a:xfrm>
          <a:prstGeom prst="rect">
            <a:avLst/>
          </a:prstGeom>
          <a:solidFill>
            <a:srgbClr val="BB964D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HK Grotesk"/>
              </a:rPr>
              <a:t>BRONZE Challenge: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F458C-EE8E-9F9A-CFF9-189BD01B8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>
                <a:latin typeface="HK Grotesk" panose="00000500000000000000" pitchFamily="50" charset="0"/>
              </a:rPr>
              <a:t>Reproduce the patterns from the next few slides on your </a:t>
            </a:r>
            <a:r>
              <a:rPr lang="en-GB" sz="2800" dirty="0" err="1">
                <a:latin typeface="HK Grotesk" panose="00000500000000000000" pitchFamily="50" charset="0"/>
              </a:rPr>
              <a:t>neomatrix</a:t>
            </a:r>
            <a:endParaRPr lang="en-GB" sz="2800" dirty="0">
              <a:latin typeface="HK Grotesk" panose="00000500000000000000" pitchFamily="50" charset="0"/>
            </a:endParaRPr>
          </a:p>
          <a:p>
            <a:r>
              <a:rPr lang="en-GB" sz="2800" dirty="0">
                <a:latin typeface="HK Grotesk" panose="00000500000000000000" pitchFamily="50" charset="0"/>
              </a:rPr>
              <a:t>Tip: Use a new function to draw each pattern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796725"/>
      </p:ext>
    </p:extLst>
  </p:cSld>
  <p:clrMapOvr>
    <a:masterClrMapping/>
  </p:clrMapOvr>
</p:sld>
</file>

<file path=ppt/theme/theme1.xml><?xml version="1.0" encoding="utf-8"?>
<a:theme xmlns:a="http://schemas.openxmlformats.org/drawingml/2006/main" name="AberThemeYellow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er150StyleNavy2020" id="{2D4EB509-3083-F94F-974A-4F6176F87586}" vid="{F8EA3A68-4FAE-9F46-A434-A38497FCFD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787</Words>
  <Application>Microsoft Macintosh PowerPoint</Application>
  <PresentationFormat>Widescreen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HK Grotesk</vt:lpstr>
      <vt:lpstr>Menlo</vt:lpstr>
      <vt:lpstr>Monaco</vt:lpstr>
      <vt:lpstr>AberThemeYellow2020</vt:lpstr>
      <vt:lpstr>NeoMatrix Challenges</vt:lpstr>
      <vt:lpstr>Warning</vt:lpstr>
      <vt:lpstr>Getting started</vt:lpstr>
      <vt:lpstr>Initial Code</vt:lpstr>
      <vt:lpstr>Setting up the neomatrix</vt:lpstr>
      <vt:lpstr>Connecting and Downloading to Arduino:</vt:lpstr>
      <vt:lpstr>Available NeoMatrix drawing functions</vt:lpstr>
      <vt:lpstr>Available NeoMatrix text functions</vt:lpstr>
      <vt:lpstr>PowerPoint Presentation</vt:lpstr>
      <vt:lpstr>Bronze Challenge 1</vt:lpstr>
      <vt:lpstr>Bronze Challenge 1</vt:lpstr>
      <vt:lpstr>Bronze Challenge 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Tally Roberts [nar25] (Staff)</dc:creator>
  <cp:lastModifiedBy>Patricia Shaw [phs] (Staff)</cp:lastModifiedBy>
  <cp:revision>5</cp:revision>
  <cp:lastPrinted>2021-12-10T18:41:21Z</cp:lastPrinted>
  <dcterms:created xsi:type="dcterms:W3CDTF">2021-10-14T15:22:42Z</dcterms:created>
  <dcterms:modified xsi:type="dcterms:W3CDTF">2023-02-10T17:37:49Z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2023-02-05T13:08:35Z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1a21868d-168f-4b20-9102-341fc70a7bdb</vt:lpwstr>
  </property>
  <property fmtid="{D5CDD505-2E9C-101B-9397-08002B2CF9AE}" pid="8" name="MSIP_Label_f2dfecbd-fc97-4e8a-a9cd-19ed496c406e_ContentBits">
    <vt:lpwstr>0</vt:lpwstr>
  </property>
</Properties>
</file>